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9"/>
  </p:notesMasterIdLst>
  <p:sldIdLst>
    <p:sldId id="256" r:id="rId2"/>
    <p:sldId id="603" r:id="rId3"/>
    <p:sldId id="561" r:id="rId4"/>
    <p:sldId id="604" r:id="rId5"/>
    <p:sldId id="522" r:id="rId6"/>
    <p:sldId id="605" r:id="rId7"/>
    <p:sldId id="607" r:id="rId8"/>
    <p:sldId id="609" r:id="rId9"/>
    <p:sldId id="610" r:id="rId10"/>
    <p:sldId id="611" r:id="rId11"/>
    <p:sldId id="612" r:id="rId12"/>
    <p:sldId id="614" r:id="rId13"/>
    <p:sldId id="620" r:id="rId14"/>
    <p:sldId id="636" r:id="rId15"/>
    <p:sldId id="621" r:id="rId16"/>
    <p:sldId id="615" r:id="rId17"/>
    <p:sldId id="616" r:id="rId18"/>
    <p:sldId id="563" r:id="rId19"/>
    <p:sldId id="564" r:id="rId20"/>
    <p:sldId id="565" r:id="rId21"/>
    <p:sldId id="566" r:id="rId22"/>
    <p:sldId id="567" r:id="rId23"/>
    <p:sldId id="568" r:id="rId24"/>
    <p:sldId id="569" r:id="rId25"/>
    <p:sldId id="570" r:id="rId26"/>
    <p:sldId id="571" r:id="rId27"/>
    <p:sldId id="572" r:id="rId28"/>
    <p:sldId id="573" r:id="rId29"/>
    <p:sldId id="574" r:id="rId30"/>
    <p:sldId id="575" r:id="rId31"/>
    <p:sldId id="622" r:id="rId32"/>
    <p:sldId id="623" r:id="rId33"/>
    <p:sldId id="624" r:id="rId34"/>
    <p:sldId id="625" r:id="rId35"/>
    <p:sldId id="626" r:id="rId36"/>
    <p:sldId id="617" r:id="rId37"/>
    <p:sldId id="627" r:id="rId38"/>
    <p:sldId id="628" r:id="rId39"/>
    <p:sldId id="629" r:id="rId40"/>
    <p:sldId id="630" r:id="rId41"/>
    <p:sldId id="631" r:id="rId42"/>
    <p:sldId id="632" r:id="rId43"/>
    <p:sldId id="633" r:id="rId44"/>
    <p:sldId id="634" r:id="rId45"/>
    <p:sldId id="618" r:id="rId46"/>
    <p:sldId id="619" r:id="rId47"/>
    <p:sldId id="635" r:id="rId48"/>
  </p:sldIdLst>
  <p:sldSz cx="9144000" cy="5143500" type="screen16x9"/>
  <p:notesSz cx="6858000" cy="9144000"/>
  <p:embeddedFontLst>
    <p:embeddedFont>
      <p:font typeface="Arvo" panose="020B0604020202020204" charset="0"/>
      <p:regular r:id="rId50"/>
      <p:bold r:id="rId51"/>
      <p:italic r:id="rId52"/>
      <p:boldItalic r:id="rId53"/>
    </p:embeddedFont>
    <p:embeddedFont>
      <p:font typeface="Cambria Math" panose="02040503050406030204" pitchFamily="18" charset="0"/>
      <p:regular r:id="rId54"/>
    </p:embeddedFont>
    <p:embeddedFont>
      <p:font typeface="Roboto Condensed" panose="020B0604020202020204" charset="0"/>
      <p:regular r:id="rId55"/>
      <p:bold r:id="rId56"/>
      <p:italic r:id="rId57"/>
      <p:boldItalic r:id="rId58"/>
    </p:embeddedFont>
    <p:embeddedFont>
      <p:font typeface="Roboto Condensed Light" panose="020B0604020202020204" charset="0"/>
      <p:regular r:id="rId59"/>
      <p:bold r:id="rId60"/>
      <p:italic r:id="rId61"/>
      <p:boldItalic r:id="rId6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62"/>
  </p:normalViewPr>
  <p:slideViewPr>
    <p:cSldViewPr snapToGrid="0">
      <p:cViewPr varScale="1">
        <p:scale>
          <a:sx n="105" d="100"/>
          <a:sy n="105" d="100"/>
        </p:scale>
        <p:origin x="35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font" Target="fonts/font1.fntdata"/><Relationship Id="rId55" Type="http://schemas.openxmlformats.org/officeDocument/2006/relationships/font" Target="fonts/font6.fntdata"/><Relationship Id="rId63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font" Target="fonts/font4.fntdata"/><Relationship Id="rId58" Type="http://schemas.openxmlformats.org/officeDocument/2006/relationships/font" Target="fonts/font9.fntdata"/><Relationship Id="rId66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font" Target="fonts/font12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7.fntdata"/><Relationship Id="rId64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font" Target="fonts/font2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10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5.fntdata"/><Relationship Id="rId62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Relationship Id="rId57" Type="http://schemas.openxmlformats.org/officeDocument/2006/relationships/font" Target="fonts/font8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3.fntdata"/><Relationship Id="rId60" Type="http://schemas.openxmlformats.org/officeDocument/2006/relationships/font" Target="fonts/font11.fntdata"/><Relationship Id="rId6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1:16:02.3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8089 5136 0,'0'0'0,"0"0"16,0 0-16,0 0 0,-15 0 0,15 0 0,-219 245 0,219-222 15,7-8-15,8 8 16,16 7 0,-1-7-16,0 0 15,0 0-15,-7-8 16,0 1-16,-8-1 15,0 0-15,-8 0 16,-7 1 0,0 6-16,-7 1 15,-8 0-15,-8 8 16,0-8 0,-7 7-16,-8 1 15,1-8-15,-9 0 16,-7-1-16,0 1 15,0 0 1,1-8-16,14 1 16,7-9-16,9 1 15,7-8 1,7 0-16,1 0 16,7 0-16,0 0 15,0 0-15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2:15:20.336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7892 8731 0,'0'0'15,"0"0"-15,0 0 16,0 0-16,-7 8 16,-1 0-1,1-1-15,-1 1 16,1-1-16,7-7 15,0 8 1,0-8-16,22 8 16,61-16-16,76-38 15,98-45-15,-30-1 16,113-61-16,-90 39 16,181-54-1,-182 54-15,137-24 16,-129 47-16,-121 37 15</inkml:trace>
  <inkml:trace contextRef="#ctx0" brushRef="#br0" timeOffset="44834.05">18884 9441 0,'0'0'0</inkml:trace>
  <inkml:trace contextRef="#ctx0" brushRef="#br0" timeOffset="45453.81">19474 8907 0,'0'0'0,"0"0"0,0 0 15,-7 23-15,-9 30 16,-6 39-1,7-8-15,-1 15 16,1 54-16,8-39 16,-8 31-16,7 8 15,1-31 1,-9 8-16,9-16 16,-1-22-16,1-8 15,-1 7-15,1-15 16,7-22-1,0-8-15,0-16 16,0-7-16,0-8 16,0-7-1,0 0-15,0-8 16,0 0-16,0 0 16</inkml:trace>
  <inkml:trace contextRef="#ctx0" brushRef="#br0" timeOffset="46321.33">19701 8777 0,'0'0'0,"0"0"16,0 0-16,0 0 16,7-8-1,16-7-15,30 0 16,38-8-16,-8 8 15,0 7-15,23 8 16,-15 0 0,-1 0-16,-6 8 15,-9-1-15,-7 1 16,0 0 0,-15-1-16,-8 9 15,-7-1-15,0 8 16,0 0-16,0-1 15,-1 9 1,-6 7-16,-1 8 16,0 23-16,0 22 15,-7-7 1,0 8-16,-1 22 16,1-7-16,-8-15 15,0 15-15,-7-1 16,-1-37-16,1-8 15,-8 0 1,0-7-16,0-1 16,8-7-16,-8-8 15,0-7 1,0-9-16,0-6 16,0-1-1,0 0-15,0-7 16,0-1-16,-8 1 15,0 0-15,-7-1 16,-15 9 0,-30-1-16,-31 0 15,23-7-15,-61 7 16,-7 0-16,8-7 16,-23 7-1,37-15-15,8 8 16,-7-8-16,15 0 15,22 0-15,8 0 16,15 0 0,8 0-16,15 0 15,7 7-15,0 1 16,23-8 0</inkml:trace>
  <inkml:trace contextRef="#ctx0" brushRef="#br0" timeOffset="46929.18">19996 9204 0,'0'0'0,"0"0"0,0 0 0,0 0 16,0 8 0,7 15-16,1 23 15,-1 38-15,1 23 16,-8-16 0,0 8-16,0 8 15,0-30-15,0-24 16,0-7-1,0-16-15,0-7 16,0-8-16,0-7 16,0-8-16,0 0 15,0 0 1</inkml:trace>
  <inkml:trace contextRef="#ctx0" brushRef="#br0" timeOffset="47341.16">20011 9014 0,'0'0'0,"0"0"0,0 0 16,7-8-16,9 0 16,21 1-1,24-1-15,-8 8 16,-8 0-16,-15 8 16,-7-1-16,-8 1 15,-7 0 1,-1 15-16,-7 7 15,-7 8-15,-16 0 16,-7 8 0,0-8-16,-1-7 15,9-1-15,-1 1 16,0-1-16,8-7 16,15-23-1</inkml:trace>
  <inkml:trace contextRef="#ctx0" brushRef="#br0" timeOffset="47859.11">20918 9090 0,'0'0'0,"0"0"0,-15 0 15,-8 8 1,-15 14-16,-14 17 15,-9-1-15,1 0 16,-1 8 0,-7 15-16,8 15 15,22-7-15,0-16 16,15-7-16,8 0 16,15-8-1,8-7-15,7-9 16,0 1-16,15-7 15,16-9 1,-9-7-16,-6-7 16,-1-1-16,-7-7 15,-8 7 1,-8 0-16,-7 8 16,0 0-16,-7 0 15,-24 0 1,31 0-16</inkml:trace>
  <inkml:trace contextRef="#ctx0" brushRef="#br0" timeOffset="49394.3">20631 9685 0,'0'0'0,"0"0"15,0 0-15,0 0 16,0 0-16,0 0 16,0 0-1,0 0-15,0 0 16,0 0-16,0-7 16,0-1-1,-8 0-15,-7-7 16,-8 7-16,-7 1 15,7-1 1,23 8-16</inkml:trace>
  <inkml:trace contextRef="#ctx0" brushRef="#br0" timeOffset="54958.17">12806 4785 0,'0'0'0,"0"0"16,0 0 0,0 0-16,0 0 15,0 0-15,0 0 16,0 0-16,8 8 16,-1 15-1,1 7-15,7 16 16,0 23-16,0 15 15,0 0 1,1-15-16,-9-8 16,1 7-16,-1-7 15,-7-7-15,0-8 16,0-8 0,0-38-16</inkml:trace>
  <inkml:trace contextRef="#ctx0" brushRef="#br0" timeOffset="55739.19">12746 5350 0,'0'0'0,"0"0"0,0 0 15,0 0-15,7 0 16,9 0-16,6 0 15,8 8 1,23-1-16,38-7 16,-15 0-16,-16 0 15,8 0 1,76 0-16,-38-7 16,-23 7-16,53 0 15,8-8 1,-1 1-16,31-1 15,-53 0-15,91 1 16,-23-1-16,22 0 16,-75 1-1,99-9-15,-31 9 16,-8-8-16,1-1 16,0-7-16,29 8 15,-74 0 1,74 0-16,-52-1 15,30 1-15,-68 7 16,31 1 0,-39-1-16,23 1 15,-14-1-15,-54 0 16,0 1-16,23-1 16,-23 0-1,-8 1-15,-14-1 16,-8 1-16,-8-1 15,-7 8 1,-8 0-16,-7-8 16,-8 8-16,0 0 15,-7 0-15,-1 0 16,1 0 0,7-7-16,-7-1 15,7 0-15,-15 8 16</inkml:trace>
  <inkml:trace contextRef="#ctx0" brushRef="#br0" timeOffset="58173.86">18650 5136 0,'0'0'0,"0"0"0,0 0 16,0 0-16,0 0 16,0 0-16,0 0 15,0 0-15,0 0 16,0 0-1,-7 0-15,-9 0 16,-14 8-16,-15 7 16,-1 1-16,9-1 15,6 0 1,9 0-16,7 1 16,-1-1-16,9 0 15,7 0-15,7 1 16,9 7-1,-1 7-15,7 8 16,1 1 0,0-9-16,-8 1 15,-8-1-15,-7-7 16,-7 8-16,-8-1 16,-8 8-16,-7 0 15,0 1 1,7-9-16,0-7 15,8-8-15,8 0 16,7-7 0,0-8-16,7 0 15,-7 0-15</inkml:trace>
  <inkml:trace contextRef="#ctx0" brushRef="#br0" timeOffset="58640.9">18756 5572 0,'0'0'0,"7"-8"16,9 0 0,6-7-16,1 0 15,0-8 1,-1 0-16,1 0 16,0 8-16,-8 0 15,0 7-15,-8 0 16,-7 8-16,0 0 15,0 0-15,-7 0 16,-16 8 0,-7 15-16,-8 7 15,8 1-15,7-8 16,8-8 0,8 0-16,7 1 15,7-9-15,1 1 16,7-1-1,0 1-15,8 0 16,-1-8-16,9 0 16,-9 0-16,-7 0 15,-7 0 1,-1 0-16,1 0 16,0 7-16,7 9 15,0 14 1,0 31-16,0-7 15,0-9-15,-15-45 16</inkml:trace>
  <inkml:trace contextRef="#ctx0" brushRef="#br0" timeOffset="59000.04">19149 5739 0,'0'0'0,"0"0"15,0-7-15,-8-8 16,8-1-16,0 1 16,0 0-1,8-8-15,7 0 16,15 0-16,8 0 15,-15 8-15,0 7 16,-8 8 0,-8 8-16,1 0 15,-1 7-15,1 8 16,-1 0 0,1 7-16,0-7 15,7 0-15,-8-8 16,8 0-16,-15-15 15</inkml:trace>
  <inkml:trace contextRef="#ctx0" brushRef="#br0" timeOffset="59475.16">19882 5251 0,'0'0'0,"0"0"0,0 15 15,0 8 1,-7 23-16,-1 7 16,1 1-16,7-16 15,0 0 1,0-7-16,-8-1 16,1 1-16,7-1 15,0-30-15</inkml:trace>
  <inkml:trace contextRef="#ctx0" brushRef="#br0" timeOffset="59851.46">19875 4969 0,'0'0'0,"0"0"15,7 0 1,24-8-16,14 0 16,-7 1-16,15 7 15,0 0-15,-8 7 16,-7 1-1,-16 0-15,-6 7 16,-9 0-16,-7 8 16,-7 8-16,-24 7 15,1 0 1,7 0-16,1-15 16,-1 0-16,8-8 15,15-15 1</inkml:trace>
  <inkml:trace contextRef="#ctx0" brushRef="#br0" timeOffset="60343.96">20412 5365 0,'0'0'0,"0"0"15,0 0-15,0 0 16,0 0-16,7 0 16,8 0-16,8 0 15,15 0 1,-1 0-16,-6-7 15,-9-1 1,-14 1-16,-8 7 16,0 0-16,-8-8 15,-7 0-15,-15 1 16,-8-1 0,-15 8-16,8 15 15,0 8-15,7 23 16,8 7-16,14-7 15,9-15 1,7-8-16,0-8 16,7 0-16,1-7 15,7-8 1,8 0-16,-1-8 16,9-7-16,-31 15 15</inkml:trace>
  <inkml:trace contextRef="#ctx0" brushRef="#br0" timeOffset="60775.92">20971 5022 0,'0'0'0,"0"8"0,-8 30 15,1 15 1,-1-7-16,1-8 16,7-7-16,0-8 15,0-8 1,0-8-16,0 1 15,0-8-15,0 0 16,-15 0-16,-1 0 16,-6 8-1,-8 7-15,-8 23 16,0 23-16,8 0 16,7-7-16,15-16 15,8-15 1,8-8-16,-8-15 15,8 0-15,7-8 16,-15 8 0</inkml:trace>
  <inkml:trace contextRef="#ctx0" brushRef="#br0" timeOffset="60972.03">20963 5587 0,'0'0'0,"0"-8"16,0-15-16,8-7 15,7-8-15,8 7 16,7-7-16,8 7 16,15 16-1,-53 15-15</inkml:trace>
  <inkml:trace contextRef="#ctx0" brushRef="#br0" timeOffset="61717.82">21553 5449 0,'0'0'0,"0"0"0,0 0 0,0 0 16,0 0 0,0 0-16,0 0 15,-8 8-15,1 0 16,-1 7 0,1 0-16,7 0 15,0 1-15,0-9 16,0 1-1,0-8-15,0 0 16,7 0-16,8 0 16,1 0-16,-9-8 15,1 1 1,-8 7-16,0 0 16,0 0-16,0 0 15</inkml:trace>
  <inkml:trace contextRef="#ctx0" brushRef="#br0" timeOffset="79206.25">18491 4656 0,'0'0'0,"0"0"15,0 0 1,0 0-16,0 0 15,8 0-15,-1 7 16,16 16-16,15 69 16,0 38-1,-8 98-15,-7 24 16,-8-46-16,0-45 16</inkml:trace>
  <inkml:trace contextRef="#ctx0" brushRef="#br0" timeOffset="92744.65">18559 4953 0,'0'0'0,"0"0"0,0 0 16,0 0-16,0 0 15,0 0-15,0 0 16,0 0 0,0 0-16,-15 0 15,-15 8-15,-23 0 16,-7 7-1,-8 0-15,-23 8 16,0 8-16,8-9 16,7 1-16,-14 0 15,-16 0 1,8-8-16,14 1 16,1-1-16,0 0 15,7 0 1,24 1-16,6-1 15,1 0-15,7-7 16,8-1-16,7 9 16,0-1-1,8-7-15,0 7 16,0 8-16,8 7 16,-1 9-1,0 14-15,8 8 16,8 8-16,0 15 15,14 15 1,1-8-16,-8-7 16,0 16-16,-7-9 15,-1-14-15,-7-9 16,0-14 0,0-1-16,-7 0 15,7-7-15,0-8 16,-8-7-16,1-1 15,-1-7 1,8 0-16,0-7 16,0-9-16,0 1 15,0-1 1,0-7-16,0 0 16,0 0-16,0 0 15,0 0-15,0 0 16,0 0-1,0 0-15,15 0 16,8-7-16,22-8 16,31-1-16,7-7 15,38 0 1,30 1-16,-15 6 16,30 1-16,23 7 15,38 1 1,-53-1-16,68 1 15,0-9-15,-53 1 16,-8 7 0,8 1-16,-15-1 15,-15 0-15,-53 1 16,30 7-16,-30 0 16,-16 0-1,-21 0-15,-9 7 16,-7 1-16,-15 0 15,-8-1 1,0 1-16,-7 0 16,-8-1-16,0 1 15,-7 0-15,-1-1 16,1 8 0,-1 16-16,1 15 15,-1 0-15,-7 15 16,0 7-16,0 1 15,8-16 1,0-7-16,-1-15 16,1-8-16,-8-8 15,7 0 1,-7-7-16,0-1 16,0 1-16,0-8 15,0 0-15,0 0 16,0 0-1,0 0-15,0 0 16,0 0-16,-7 8 16,-24-1-1,-14 1-15,-23 0 16,-15-8-16,-30-8 16,-16-7-16,31-1 15,-46 1 1,-7 0-16,0 0 15,-23 7 1,53 0-16,-53 1 16,8 14-16,-16-7 15,23 8-15,-45 0 16,0-1 0,-30 9-16,75-1 15,-53 8-15,8 0 16,23-8-1,15 0-15,-8 0 16,23 1-16,7-9 16,46-7-16,22 8 15,-22-8 1,15 0-16,7 0 16,15 8-16,16-8 15,7 0-15,16 0 16,-1 7-1,8-7-15,7 0 16,1 0-16,-1 8 16,1-1-1,-1 9-15,8 14 16,0 24-16,0-1 16,8 16-16,-1 15 15,8 0-15,0 0 16,-7-23-1,0 7-15,-1 1 16,1-15-16,-1-9 16,1-7-1,-1-7-15,1-8 16,-1-8-16,-7 0 16,0-7-1,0 0-15,0-8 16,0 0-16,0 0 15,8 0 1,0 0-16,14 0 16,8-8-16,16-7 15,-1-8-15,8-8 16,8-7 0,22-8-16,7 8 15,24-8-15,-8 8 16,7 0-16,-22 8 15,7 7 1,8 7-16,-15 16 16,-1 8-16,9 7 15,6 1 1,1 6-16,-38-6 16,31 7-16,6-8 15,-6 0 1,-16-7-16,23 7 15,-8-7-15,-15-1 16,-15-7-16,23 0 16,15 0-1,-15-7-15,-8-1 16,0 0-16,-8 1 16,-14-1-16,-16 1 15,-14-1 1,-9 0-16,-7 8 15,0-7-15,1-1 16,-1 0 0,7-7-16,16-8 15,15-7-15,15-8 16,8-8-16,14 8 16,16-8-1,-7 15-15,-9 1 16,-44 7-16,22 0 15,0 8 1,-15 7-16,0 0 16,-8 8-16,8 8 15,-8 0-15,16 7 16,-1 8 0,16 7-16,-8 1 15,-15-8-15,0 0 16,0 0-1,-1-1-15,-6-6 16,-8-1-16,-8 0 16,-8-7-16,-6 0 15,-9-8 1,1 7-16,-8-7 16,0 0-16,0 0 15,-23 15 1,-15 1-16,0-1 15,-14 0-15,-9 0 16,1-7 0,14 0-16,8-1 15,1-7-15,14 0 16,0 0-16,8 0 16,8 0-1,7 0-15,0 0 16,0 8-16,15 7 15,23 8-15,14 0 16,-6-8 0,22 8-16,15-7 15,8-1-15,-8-8 16,0 1 0,-7-8-16,-1-8 15,-7 1-15,-22-1 16,-9-7-16,-6 0 15,6-8 1,1-8-16,0 1 16,7-16-16,-7-8 15,-8 1 1,1-8-16,-9 8 16,1-24-16,0-7 15,-16 8 1,1 7-16,-8 8 15,0 0-15,-8-8 16,-7 1-16,0 14 16,-15-7-16,0 0 15,-8 0 1,0 0-16,-7 0 16,-1 8-16,8 14 15,1 9 1,-1-1-16,8 8 15,7 8-15,0 0 16,8 0 0,8 7-16,-1-7 15,0 0-15,8-8 16,0 0-16,8-15 16,7-1-1,0 1-15,0 8 16,0-1-16,-7 1 15,0 7-15,-1 0 16,1 0 0,-1 0-16,-7 0 15,0 0-15,0 0 16,-7-7 0,-1 7-16,1 0 15,-1 0-15,0 8 16,1 0-16,-1 7 15,8 0 1,0 8-16,0 0 16,0 0-16,0 0 15,0 0 1,8-7-16,22-9 16,16 1-16,37 0 15,45 7-15,23 1 16,1-1-1,-24 0-15,-7 1 16,23-1-16,-16 1 16,-14-1-16,-1 8 15,-30 0 1,-22 0-16,-24 0 16,-14 0-16,-8 0 15,0 0 1,-7 0-16,-1 8 15,1-1 1,-8-7-16,0 0 16,8 8-16,-8-8 15,7 7-15,-7-7 16,8 8-16,-1 7 16,1 8-1,-1 23-15,-7 7 16,8 16-16,7 46 15,-7 22 1,7 8-16,7 53 16,1-22-16,0 38 15,-1-46 1,1 30-16,0-45 16,-8 22-16,-7-60 15,7 7-15,-8-8 16,1-30-1,-8-7-15,7-16 16,1-8-16,-8-15 16,0-7-1,0-8-15,0-8 16,0-7-16,0-1 16,0 1-16,0-8 15,0 0-15,0 0 16,0 0-1,0 0-15,0 0 16,0 0-16,0 0 16,-8 7-1,-7-7-15,-7 8 16,-24 0-16,-7-8 16,-22 7-1,-46 1-15,-15 0 16,-8 7-16,0 0 15,39-7 1,-16-1-16,-8-7 16,1 0-16,7 0 15,7-7-15,23 7 16,16-8 0,-8 0-16,7 1 15,8-1-15,8 1 16,7 7-1,-8-8-15,8 8 16,0 0-16,0-8 16,0 8-16,8 0 15,7 0 1,1 0-16,-1 8 16,0-8-16,8 0 15,-1 0-15,9 0 16,-1 0-1,8 0-15,0 0 16,0 0-16,7 0 16,1 0-1,-8 8-15,-1 14 16,-6 17-16,-9 29 16,1 24-16,15 0 15,8-31 1,-1-8-16,8-53 15</inkml:trace>
  <inkml:trace contextRef="#ctx0" brushRef="#br0" timeOffset="99346.87">12935 5419 0,'0'0'0,"0"0"16,0 0-16,0 0 15,0 0-15,0 0 16,0 0 0,7 0-16,9 0 15,21 0-15,1 0 16,0 0-1,0-8-15,0 1 16,-1-1 0,39 0-16,0 1 0,-8-1 15,-16 0 1,9-7-16,22 0 16,23 0-16,0-1 15,-15 1 1,22-8-16,-7 8 15,-38 0-15,38-1 16,15-6-16,-23 6 16,-7 1-1,14 0-15,9-1 16,-46 1-16,7 0 16,16 0-1,0-1-15,-8 1 16,-15 8-16,0-1 15,8 0-15,-8 1 16,-15 7 0,0 0-16,-16 0 15,1 0-15,0 0 16,0 0 0,0 0-16,-1 0 15,-6 0-15,-9 0 16,1 7-16,0 1 15,-8-8 1,-8 0-16,8 8 16,-7-1-16,0 1 15,-1-8 1,-7 0-16,8 7 16,-8-7-16,7 0 15,-7 0 1,0 0-16,0 0 15,8 0-15,-1 8 16,-7-8-16,0 0 16,8 0-16,-1 0 15,1 0 1,0 8-16,7-8 16,7 7-1,9-7-15,14 8 16,8-8-16,7 0 15,1 0-15,7 8 16,30-1 0,16-7-16,-1 8 15,23-8-15,8 7 16,-23 1-16,45 0 16,-7-1-1,45 1-15,-91-8 16,69 15-16,-46-15 15,-30 0-15,15 8 16,-16 0 0,-37-1-16,-22-7 15,-1 8-15,1-1 16,-9-7 0,-6 8-16,-1 0 15,-30-8-15</inkml:trace>
  <inkml:trace contextRef="#ctx0" brushRef="#br0" timeOffset="105259.58">18771 5053 0,'0'0'16,"0"0"-16,0 0 16,0 0-1,0 0-15,-8 0 16,1 0-16,-1 0 15,1 0-15,-1 0 16,-7 0 0,8 0-16,-1 0 15,0 0-15,-7 7 16,0-7 0,0 8-16,-8-1 15,-7 1-15,0 0 16,-8-1-1,-7 1-15,-1 0 16,1-1-16,7 1 16,-7-1-16,0 1 15,-8 0 1,0-1-16,0 9 16,7-1-16,16-7 15,0-1 1,0 1-16,-8 7 15,-7 0-15,7-7 16,7 0-16,1-1 16,8-7-1,-1 0-15,8 0 16,0 0-16,7 0 16,1 0-16,-1 0 15,8 0 1,0 0-16,0 0 15,0 0-15,0 0 16,0 0 0,0 0-16,0 0 15,0 0-15,0 0 16,0 0 0,0 0-16,0 0 15,0 0-15,0 0 16,8 0-16,22 0 15,-30 0 1</inkml:trace>
  <inkml:trace contextRef="#ctx0" brushRef="#br0" timeOffset="111972.41">18650 4969 0,'0'0'0,"0"0"0,0 0 0,0 0 16,0 0-1,0 0-15,0 0 16,0 0-16,0 0 16,0 0-1,0 0-15,0 0 16,0 0-16,8 7 15,7 1 1,7-1-16,16-7 16,8 0-16,-1-7 15,8-1-15,-8 1 16,1-1 0,-1 0-16,0 1 15,8-1-15,-7 0 16,-1 1-1,-15 7-15,-7 0 16,-8 0-16,0 0 16,-7 0-1,-1 0-15,1 0 16,-1 0-16,1 0 16,-1 0-16,9 0 15,-1 7-15,0 1 16,0 0-1,-8-1-15,1 1 16,0 0-16,-1-1 16,1 1-1,-1 7-15,8 0 16,1 8-16,-9 0 16,8 8-1,0-1-15,0 1 16,1-1-16,-1 1 15,0 7-15,-8 0 16,8 8 0,1 7-16,-1 1 15,0 7-15,-8-8 16,1-7-16,0 15 16,-1 15-1,1 1-15,-1-9 16,1-7-16,7 8 15,-8 0 1,1 0-16,0-8 16,-8-16-16,0 1 15,0-8 1,0 1-16,0-1 16,-8 0-16,8 0 15,0-7-15,0-1 16,0-7-1,0-8-15,0 0 16,0-7-16,0 0 16,0-8-1,0 7-15,0-7 16,0 0-16,0 0 16,0 0-16,0 0 15,0 0 1,0 0-16,0 0 15,0 0-15,0 0 16,0 0-16,0 0 16,0 0-1,0 0-15,0 0 16,0 0-16,0 0 16,0 0-1,0 0-15,0 0 16,0 0-16,0 0 15,0 0 1,0 0-16,0 0 16,0 0-16,0 0 15,0 0-15,0 0 16,0 0 0,0 0-16,0 0 15,0 0-15,0 0 16,0 0-16,0 0 15,0 0 1,0 0-16,0 0 16,0 0-16,0 0 15,0 0-15,0 0 16,0 0 0,0 0-16,0 0 15,0 0 1,0 0-16,0 0 15,0 0-15,0 0 16,0 0-16,0 0 16,0 0-1,0 0-15,0 0 16,0 0-16,0 0 16,0 0-16,0 0 15,0 0 1,0 0-16,0 0 15,0 0-15,0 0 16,0 0 0,8 0-16,-1-7 15,8-1-15,0 0 16,0 1 0,8-1-16,7 1 15,1-1-15,-1 0 16,0 1-16,8-1 15,0 0 1,22-7-16,31 0 16,7 0-16,-7-1 15,-15 1-15,-24 7 16,-14 1 0,-8 7-16,-14 0 15,-1 0-15,-8 0 16,1 0-1,-8 0-15,0 0 16,0 0-16,0 0 16,0 0-16,0 0 15,0 0 1,7 7-16,-7-7 16,0 0-16,8 8 15,-8-8 1,0 0-16,0 0 15,0 0-15,0 0 16,0 8 0,0-1-16,0 1 15,0 0-15,0-1 16,0-7-16,0 8 16,0 0-1,0-1-15,8 8 16,-8 1-16,0-1 15,7 8-15,1 0 16,-8 0 0,7 0-16,-7-1 15,8 9-15,-8 7 16,7 0 0,-7 8-16,0-8 15,0 8-15,0-15 16,0-1-16,8 1 15,-1-8 1,1-1-16,-8 1 16,8 0-16,-8-8 15,0 1 1,0-1-16,0 0 16,0-7-16,0 0 15,0-8 1,0 0-16,0 0 0,0 0 15,0 0 1,0 0-16,0 0 16,0 0-1,0 0-15,0 0 16,0 0-16,0 0 16,0 0-1,0 0-15,0 0 0,0 0 16,0 0-1,0 0-15,0 0 16,0 0-16,0 0 16,0 0-1,0 0-15,0 0 16,0 0-16,0 0 16,0 0-1,0 0-15,0 0 16,0 0-16,0 0 15,0 0 1,0 0-16,0 0 16,0 0-16,0 0 15,0 0 1,0 0-16,0 0 16,0 0-16,0 0 15,0 0-15,0 0 16,0 0-1,0 0-15,0 0 16,0 0-16,0 0 16,0 0-1,0 0-15,0 0 16,0 0-16,0 0 16,0 0-16,0 0 15,0 0-15,0 0 16,0 0-1,0 0-15,0 0 16,0 0 0,0 0-16,0 0 15,0 0-15,0 0 16,0 0-16,0 0 16,0 0-1,0 0-15,0 0 16,0 0-16,0 0 15,0 0 1,-8 0-16,0 0 16,-7 0-16,-15-8 15,-15 0-15,-8 1 16,-15-1-16,-15 0 16,-8 1-1,23-1-15,-23 0 16,-22 1-16,-1-1 15,8 1 1,-14-9-16,14 9 16,30-1-16,-7 0 15,-8-7 1,16 8-16,-1-9 16,8 1-16,8 7 15,-1 1-15,8-1 16,8 8-1,7 0-15,0 0 16,15 0-16,1 0 16,-1 0-1,0 0-15,8 0 16,0 0-16,0 0 16,8 0-16,-1 0 15,0 8 1,8-8-16,-7 7 15,7-7-15,0 0 16,0 0 0,-8 8-16,8-8 15,-7 8-15,7-8 16,0 0-16,0 0 16,0 0-1,0 0-15,0 0 16,0 0-16,0 7 15,0-7 1,0 0-16,0 0 16,0 0-16,0 0 15,0 0-15,-8 8 16,8-8 0,0 0-16,0 0 15,0 0-15,0 0 16,0 0-16,0 0 15,-7 0 1,-1 0-16,0 0 16,8 0-16,-7 0 15,-1 0 1,1 0-16,-1 0 16,1 0-16,-1 0 15,-7 0 1,0 0-16,0 0 15,-8 0-15,0 0 16,-7 0-16,-8 0 16,1 0-1,-1 0-15,-8 8 16,9-8-16,-1 0 16,0 0-16,8 0 15,7 0 1,0 0-16,1 0 15,7 0-15,-1 0 16,1 0 0,0 0-16,8 0 15,-1 0-15,1 0 16,7 0 0,0 0-16,0 0 15,0 0-15,0 0 16,0 0-16,0 0 15,0 0 1,0 0-16,0 0 16,0 0-16,0 0 15,0 0 1,0 0-16,0 0 16,0 0-16,0 0 15,0 0-15,-8 7 16,8-7-1,0 0-15,-8 8 16,8-8-16,0 0 16,-7 7-16,-1 1 15,8-8 1,0 0-16,-7 8 16,-1-1-16,1 1 15,-1 0 1,8-8-16,-7 0 15,-1 7-15,-7 1 16,0-1-16,0 1 16,-1 0-1,9-1-15,-8 1 16,7-8-16,-7 0 16,0 0-1,0 0-15,0 8 16,0-8-16,7 0 15,1 0-15,-1 0 16,0 0 0,1 0-16,-1 0 15,1 0-15,7 0 16,0 0 0,0 0-16,0 0 15,0 0-15,0 0 16,0 0-1,0 0-15,0 0 16,0 0-16,0 0 16,0 0-1,0 0-15,0 0 16,0 0-16,0 0 16,0 0-16,0 7 15,-8 9-15,1-1 16,7 8-1,0 7-15,0 16 16,0 7-16,7 16 16,8 7-1,-7 8-15,7-15 16,-7 0-16,-1-16 16,1 1-1,-1-9-15,1-6 16,-1-9-16,1 1 15,-1-8-15,-7-8 16,0-8 0,0 1-16,0 0 15,0-8-15,0 0 16,0 0-16,0 0 16,0 0-1,0 0-15,0 0 16,0 0-16,0 0 15,0 0 1,0 0-16,0 0 16,0 0-16,0 0 15,0 0-15,0 0 16,0 0 0,0 0-16,0 0 15,0 0-15,0 0 16,0 0-1,0 0-15,0 0 16,0 0-16,0 0 16,0 0-1,0 0-15,0 0 16,0 0-16,0 0 16,0 0-16,0 0 15,0 0 1,0 0-16,0 0 15,0 0-15,0 0 16,0 0-16,0 0 16,0 0-1,0 0-15,0 0 16,0 0-16,0 0 16,0 0-1,0 0-15,0 0 16,0 0-16,0 0 15,0 0-15,0 0 16,0 0 0,8 0-16,0 0 15,7 0-15,7 0 16,9 0 0,22 0-16,22-8 15,31 0-15,0-7 16,37-8-16,-6 0 15,-39 8 1,15 0-16,1 0 16,-24-1-16,-7 9 15,1 7 1,-24 0-16,-15 0 16,-14 0-16,-9 0 15,1 0 1,-8 0-16,-7 0 15,-1 0-15,1 0 16,-8 0-16,0 0 16,0 0-1,0 0-15,0 0 16,0 0-16,0 0 16,0 0-16,0 0 15,0 0 1,7 0-16,-7 0 15,8 0-15,0 0 16,-1 0 0,1 0-16,-1 0 15,1 0-15,-1 0 16,8 0 0,8 0-16,7 0 15,8 0-15,0 0 16,0 0-16,-8 0 15,-7 0 1,-1 0-16,1 7 16,-8-7-16,0 0 15,8 8-15,-8-8 16,0 0 0,0 0-16,-7 0 15,-1 0-15,1 0 16,0 0-1,-1 8-15,-7-8 16,8 7-16,-1 1 16,1 0-16,-1 7 15,1 0 1,-1 8-16,1 7 16,0 9-16,-8 6 15,0 16 1,0 23-16,0 8 15,0-8-15,0-15 16,-8 7 0,8 8-16,0-8 15,0-22-15,0-1 16,0-7-16,0 23 16,0 30-16,0-99 15</inkml:trace>
  <inkml:trace contextRef="#ctx0" brushRef="#br0" timeOffset="120583.42">18597 5190 0,'0'0'0,"0"0"15,8-8-15,7 1 16,8-1-1,14 0-15,9 1 16,-9-1-16,1 0 16,-7 8-1,-9 0-15,1 0 16,-8 0-16,0 0 16,-7 0-16,-1 0 15,1 0-15,-1 0 16,1 0-1,-8 0-15,0 0 16,7 0-16,-7 0 16,8 8-1,-8-8-15,0 0 16,0 0-16,0 0 16,8 0-16,-1 0 15,1 0 1,-1 0-16,1 0 15,7 0-15,0 0 16,-7 0 0,-1 0-16,1 0 15,-1 0-15,1 0 16,-1 0 0,-7 0-16,0 0 15,0 0-15,0 0 16,0 0-16,0 0 15,0 0 1,8 0-16,-8 0 16,0 0-16,0 0 15,0 0 1,0 0-16,0 0 16,0 0-16,0 0 15,0 0-15,0 0 16,0 0-1,0 0-15,0 0 16,0 0-16,0 0 16,8 0-1,-8 0-15,0 0 16,0 0-16,0 0 16,0 0-16,0 0 15,0 0 1,0 0-16,0 0 15,0 0-15,0 0 16,0 0-16,0 0 16,0 0-1,0 0-15,0 0 16,0 0-16,0 0 16,0 0-1,0 0-15,0 0 16,0 0-16,0 0 15,0 0-15,0 0 16,0 0 0,0 0-16,0 0 15,0 0-15,0 0 16,0 0 0,0 0-16,0 0 15,0 0-15,0 0 16,0 0-16,0 0 15,0 0 1,0 0-16,0 0 16,0 0-16,0 0 15,0 0 1,0 0-16,0 0 16,0 0-16,0 0 15,0 0-15,0 0 16,7 0-1,1 0-15,-1 0 16,1 0-16,-1 0 16,8 0-1,1 0-15,6 0 16,-7 8-16,1 15 16,-16-23-16</inkml:trace>
  <inkml:trace contextRef="#ctx0" brushRef="#br0" timeOffset="124433.18">18756 5220 0,'0'0'0,"0"0"15,0 0-15,0-7 16,7-1-16,16-7 16,15-8-1,0 8-15,0-1 16,-1 1-16,-6 0 16,6 0-16,1 7 15,0 0 1,0 1-16,0 7 15,-8 0-15,0 0 16,-7 0-16,-1 7 16,1 1-1,0 7-15,-1 1 16,9 14-16,-9 1 16,9 7-1,-1 8-15,0 38 16,0 7-16,1 8 15,-1 8 1,0 23-16,-7-23 16,-1-16-16,1 9 15,-8-16-15,0-16 16,-7-14 0,7-16-16,-7 0 15,-1-7-15,1-9 16,-1 1-16,-7-7 15,0-1 1,0-8-16,0 1 16,0 0-16,0-1 15,0 1-15,0 0 16,0-1 0,0 1-16,0-8 15,0 0-15,0 8 16,0-8-1,0 0-15,0 7 16,0 1-16,0-1 16,0 1-1,0 0-15,0-1 16,-7 9-16,-1-9 16,1 8-16,-1-7 15,0 7-15,1 1 16,-1-1-1,1-7-15,-1-1 16,1 1-16,-1-1 16,8-7-1,0 0-15,0 0 16,0 0-16,0 0 16,0 0-1,0 0-15,0 0 16,0 0-16,0 0 15,15 8-15,15-8 16,31 8 0,15-8-16,-8 0 15,-31 0-15,-14 0 16,-8 0 0,0 0-16,-7 0 15,-8 0-15,0 0 16,0 0-16,0 0 15,0 0 1,0 0-16,0 0 16,0 0-16,0 0 15,0 0 1,0 0-16,0 0 16,0 0-16,0 0 15,0 0-15,0 0 16,0 0-1,0 0-15,0-8 16,0 8 0,0-8-16,0 1 15,0 7-15,0 0 16,0 0-16,0-8 16,0 8-16,0 0 15,0 0 1,0 0-16,0 0 15,0 0-15,-8 0 16,1 0 0,-1 8-16,-7-1 15,0 16-15,0 8 16,-8 22 0,0 16-16,8 0 15,0-8-15,8 7 16,7 9-1,7-9-15,8-7 16,-7-15-16,-1-15 16,1-16-16,-8 0 15,0-7 1,0 0-16,0-8 16,0 0-16,0 0 15,0 0-15,0 0 16,0 0-1,0 0-15,0 0 16,0 0-16,0 0 16,0 0-16,0 0 15,0 0 1,0 0-16,0 0 16,0 0-16,0 0 15,0 0-15,0 0 16,0 0-1,0 0-15,0 0 16,0 0 0,0 0-16,0 0 15,0 0-15,0 0 16,0 0 0,0 0-16,0 0 0,0 0 15,0 0 1,0 0-16,0 0 15,0 0-15,0 0 16,0 0 0,0 0-16,0 0 15,0 0-15,0 0 16,0 0 0,0 0-16,0 0 15,0 0-15,0 0 16,0 0-16,0 0 15,-15 0 1,-8 0-16,1 0 16,-16 0-16,-8-8 15,-7 0 1,-15 1-16,0-1 16,15 8-16,8 0 15,7 0 1,8 0-16,0 0 15,7 0-15,8 0 16,7 0-16,1 0 16,-1 0-1,8 0-15,0 0 16,0 0-16,0 0 16,0 0-1,0 0-15,0 0 16,0 0-16,0 0 15,0 0-15,0 0 16,0 0 0,0 0-16,0 0 15,0 0-15,0 0 16,0 0 0,0 0-16,-7 8 15,-1 7-15,1 8 16,-1 15-16,-7 31 15,0 22 1,0-7-16,0-15 16,0 7-16,7-7 15,0 0-15,1-24 16,7-6 0,0-9-16,0-7 15,0-8-15,0-7 16,0 0-1,0-1-15,0 1 16,0-8-16,0 0 16,0 0-16,0 0 15,0 0 1,0 0-16,0 0 16,0 0-16,0 0 15,0 0 1,0 0-16,0 0 15,0 0-15,0 0 16,0 0-16,0 0 16,0 0-1,0 0-15,0 0 16,0 0-16,0 0 16,0 0-1,0 0-15,0 0 16,0 0-16,0 0 15,0 0 1,0 0-16,0 0 16,0 0-16,15 0 15,8 0-15,7 0 16,15 0 0,1 0-16,-1 0 0,0 0 15,-7 0 1,-8 0-16,-7 0 15,-8 0 1,0 0-16,0 0 16,0 0-16,-7 0 15,7 0 1,0 0-16,-7 0 16,-1 0-16,1 0 15,-8 0 1,0 0-16,0 0 15,0 0-15,0 0 16,0 0-16,0 0 16,8 0-1,-1 0-15,-7 0 16,8 0-16,-8 0 16,7 0-1,1 0-15,-8 0 0,0 0 16,7 0-1,-7 0-15,0 0 16,0 0-16,0 0 16,8 0-1,-1 7-15,1 1 16,0 7-16,-1 16 16,8 30-1,0 23-15,-7 0 16,-8 7-16,0 16 15,-8 0-15,1-38 16,-8 7 0,0 0-16,7-14 15,0-17-15,1-7 16,-1-15 0,8-7-16,0-1 15,0-7-15,0-1 16,0-7-16,0 0 15,0 0 1,0 0-16,0 0 16,0 0-16,0 38 15,0-38 1</inkml:trace>
  <inkml:trace contextRef="#ctx0" brushRef="#br0" timeOffset="128721.73">18612 5228 0,'0'0'0,"0"0"15,0 0-15,0 0 16,0 0-16,0 0 15,15-8 1,16-7-16,29 0 16,16-8-16,-8 8 15,-15 7 1,0 0-16,0 1 16,-1 7-16,-6 0 15,-1 7-15,-7 1 16,-8 0-1,-7-1-15,7 1 16,-7 0-16,-1 7 16,1 8-1,0 0-15,-1 0 16,1 7-16,0 16 16,0 7-16,-1 16 15,1-8-15,0 8 16,-8-1-1,0 24-15,-8 7 16,1-15 0,-8 0-16,7 15 15,1 1-15,0-16 16,-1 7-16,1 16 16,7-15-1,-8-8-15,9 7 16,-9 16-16,1-8 15,-8-7 1,0 15-16,0 7 16,0-22-16,0 7 15,7 8-15,1-16 16,7-7 0,0 0-16,0 23 15,-15-107-15</inkml:trace>
  <inkml:trace contextRef="#ctx0" brushRef="#br0" timeOffset="129819.78">18650 5198 0,'0'0'0,"0"-8"16,0-15-16,8 0 15,-1 0-15,8 0 16,8-7 0,7-1-16,8 1 15,15-1-15,0 1 16,-8-1-16,-7 8 15,0 8 1,7 0-16,1 7 16,-1 0-16,0 8 15,-7 8 1,-8 0-16,1 7 16,6 8-16,1 7 15,15 24-15,-8 15 16,8 14-16,-7 9 15,-1 30 1,0 31-16,-7-1 16,0 32-1,-8-16-15,0 30 16,1 8-16,-1 0 16,-7 61-16,-8-76 15,0 61 1,-8 15-16,1-53 15,0 61-15,-16-24 16,8-60 0,8 38-16,-1-91 15,8 52-15,-15-29 16,0-1-16</inkml:trace>
  <inkml:trace contextRef="#ctx0" brushRef="#br0" timeOffset="140205">18491 5152 0,'0'0'0,"0"0"16,0 0-16,0 0 15,8-8-15,-1 0 16,9-7 0,-1 0-16,7 0 15,9-1-15,22 1 16,22-8 0,8 8-16,0 0 15,-7-1-15,0 9 16,-1-1-16,-14-7 15,-16 7 1,-15 8-16,-7 0 16,0 0-16,-8 0 15,-8 0 1,1 0-16,-1 0 16,-7 0-16,0 0 15,0 0-15,8 0 16,-8 0-1,0 0-15,0 0 16,0 0-16,0 0 16,8 0-16,-1 8 15,1 0 1,-8-8-16,7 7 16,1 1-16,7-1 15,0 16 1,8 0-16,-1 15 15,9 16-15,-1 7 16,0 8-16,8 15 16,-8 22-1,0 1-15,1 23 16,-9 46-16,-7-1 16,-7 16-1,0 7-15,-8 8 16,-8 31-16,8-54 15,0 54-15,0-46 16,0 7 0,0-7-16,8-8 15,-1 0-15,1-23 16,-8-37 0,7 14-16,1-38 15,-8-23-15,-8-7 16,1 0-16,-1-16 15,8-15 1,0-7-16,0-8 16,0-8-16,0-7 15,0-8 1,0 0-16,0 15 16,0-15-16</inkml:trace>
  <inkml:trace contextRef="#ctx0" brushRef="#br0" timeOffset="143981.2">18506 4885 0,'0'0'16,"0"0"-16,8-8 15,7 0 1,0 1-16,0 7 15,0 0-15,-7 7 16,7 1-16,0 7 16,8 8-1,0 15-15,-1 16 16,1 14-16,0 9 16,-8-9-1,7 24-15,-6 15 16,-9-16-16,1 1 15,-1 15-15,1 0 16,-1-16 0,1 1-16,-8 15 15,8-8-15,-1-7 16,1 14 0,-1 1-16,8-15 15,-7-8-15,-1 23 16,1 7-16,0-22 15,-8 7 1,0 23-16,0-15 16,0 0-16,0 30 15,0-22 1,7-9-16,1 17 16,7-17-16,0-6 15,8 14-15,-1 8 16,-7-23-1,1 24-15,-1 22 16,-8-39-16,-7 39 16,0-7-1,-7-31-15,-1 0 16,8-1-16,0-22 16,0-30-1,8-1-15,-1-15 16,-7-7-16,8-8 15,-8 0-15,0-8 16,0 0 0,0 0-16,0-7 15,0 0-15,0-8 16,0 0-16,0 0 16,0 0-1,0 0-15,0 0 16,0 0-16,0 0 15,0 0-15,0 0 16,0 0 0,0 0-16,0 0 15,0 0-15,0 7 16,0 1 0,7 7-16,8 23 15,31 54-15,-46-92 16</inkml:trace>
  <inkml:trace contextRef="#ctx0" brushRef="#br0" timeOffset="147373.7">19119 9365 0,'0'0'0,"-15"7"0,0 1 16,-1 7-16,1 8 15,8 0 1,7 0-16,7 0 16,16 0-16,22-8 15,1-15-15,-16-15 16,-30 15-1</inkml:trace>
  <inkml:trace contextRef="#ctx0" brushRef="#br0" timeOffset="152995.09">3447 6983 0,'0'0'0,"0"0"0,0 0 0,0 0 15,31-7-15,37-8 16,15-8-16,7 7 15,16 1 1,30 8-16,-37 7 16,52 0-16,8 7 15,-8 1 1,23 7-16,-53 0 16,60 8-16,-22-8 15,22 8-15,-30-15 16,23 7-1,15-22-15,8-1 16,-31 0-16,-7-7 16,30-8-16,-23-7 15,-7 7 1,-61 8-16,23-1 16,-22 9-16,-16-1 15,-23 0 1,-7 1-16,-8 7 15,-7 0-15,-8 0 16,-7 0-16,0 0 16,-8 0-1,0 0-15,-7 0 16,-1 0-16,-7 0 16,0 0-1,0 0-15,0 0 16,0 0-16,0 0 15</inkml:trace>
  <inkml:trace contextRef="#ctx0" brushRef="#br0" timeOffset="165544.17">17123 5549 0,'0'0'0,"0"7"15,-8 9-15,1 6 16,-1 9-1,1-1-15,-1 1 16,-7 0-16,8-9 16,-1-6-16,0-1 15,8-7 1,0-8-16,0 0 16,0 0-16,0 0 15,0 0 1,0 0-16,-7-8 15,-1 0-15,-7 1 16,0-1-16,7 0 16,-7 8-1,8 0-15,-1 0 16,1 0-16,-1 0 16,1 8-1,-1 0-15,8 7 16,0 0-16,0 0 15,0 1 1,0-1-16,0-7 16,0-1-16,8 1 15,-1 0-15,1-1 16,7 1 0,7-1-16,1 1 15,-8 0-15,0-1 16,1 1-16,-1 0 15,0-1 1,-8 1-16,-7-8 16,0 0-16,0 0 15</inkml:trace>
  <inkml:trace contextRef="#ctx0" brushRef="#br0" timeOffset="173014.99">17864 9609 0,'0'0'0,"0"0"0,0 0 16,0 0-16,0 23 16,-15 68-1,0 39-15,-8 38 16,8 0-16,0-46 16,7-15-1,1-31-15,7-30 16,0-23-16,0-15 15,0-8-15,0 0 16</inkml:trace>
  <inkml:trace contextRef="#ctx0" brushRef="#br0" timeOffset="173642.33">17811 9632 0,'0'0'0,"0"0"0,0 0 16,7 0-1,9 0-15,21-8 16,54 1-16,30-1 15,-23 0 1,8-7-16,0 7 16,-23 1-16,-30-1 15,0 8 1,8 0-16,-9 8 16,-6 7-16,-1 0 15,-7 8-15,-8 8 16,0 7-1,1 31-15,-9 15 16,-7 15-16,-7 23 16,-8 0-16,-15-30 15,7-8 1,8-23-16,-7-16 16,-1-14-16,1-8 15,-1-8 1,1 0-16,-9 1 15,-6-1-15,-16 0 16,-7 0-16,7-7 16,-15 0-1,-53 7-15,0-15 16,-7 0-16,-46 0 16,46-8-1,37 1-15,-15-1 16,8 0-16,8 8 15,29 8-15,46-8 16</inkml:trace>
  <inkml:trace contextRef="#ctx0" brushRef="#br0" timeOffset="176038.1">18189 9891 0,'0'0'16,"0"0"-16,-8 16 15,1-1-15,7 0 16,-8 8 0,8 0-16,0-8 15,0 8-15,0-8 16,0 1-16,8 7 16,-1-1-1,1-6-15,-1 7 16,1-8-16,0 0 15,-1 0-15,1-7 16,-1 0 0,1-1-16,-1 1 15,9-8-15,6 8 16,8-8 0,8 0-16,8 0 15,-1 0-15,0 0 16,-14 0-16,-9 0 15,1 0 1,0 0-16,-1 0 16,1 7-16,0 1 15,-1-1 1,1-7-16,0 8 16,-8-8-16,0 0 15,-8 0-15,1 0 16,-8 0-1,0 0-15,0 0 16,0 0-16,-8-23 16,8 23-1</inkml:trace>
  <inkml:trace contextRef="#ctx0" brushRef="#br0" timeOffset="176213.94">18574 9571 0,'0'0'15,"0"0"-15,0 0 16,0 0-16,-7 7 16,7-7-16</inkml:trace>
  <inkml:trace contextRef="#ctx0" brushRef="#br0" timeOffset="181202.85">18779 5053 0,'0'0'0,"0"0"16,0 0-1,7-8-15,8 0 16,0 1-16,1 7 15,-1 0 1,7-8-16,1 8 16,0 0-16,-1 0 15,1 0-15,15 0 16,0 8 0,-1-1-16,1 1 15,8 0 1,-1-1-16,-7 1 15,-16-1-15,1 1 16,0 0-16,-8-1 16,0 1-1,0 0-15,0-1 16,0 1-16,0 7 16,1 0-16,6 1 15,-7-1 1,1 0-16,-1 8 15,7 0-15,-7 0 16,1 7 0,6 9-16,-7-1 15,8 15-15,-8 1 16,0-1-16,-7-7 16,-1 7-1,9 8-15,-1 8 16,-8 0-16,1-8 15,-1-8-15,1 16 16,-1 7 0,1-7-16,0 0 15,-1-16-15,-7 8 16,8 8 0,-8-1-16,7 1 15,-7-8-15,0 0 16,0 8-1,0 7-15,8 8 16,-1-15-16,1-16 16,-1 16-16,9 7 15,-1 1 1,0-9-16,8-7 16,-1 8-16,-7 15 15,-7 0 1,-1-15-16,1-1 15,0 1-15,-8 15 16,0-8-16,0-7 16,0-16-1,0 8-15,0 8 16,0 0-16,0-8 16,0-8-16,0-7 15,0 0 1,0 0-16,0 0 15,0-1-15,0-7 16,0 1 0,0-9-16,0-7 15,0-8-15,0 1 16,0-9 0,0 1-16,0-1 15,0-7-15,0 0 16,0 0-16,0 0 15,0 0 1,0 0-16,0 0 16,0 0-16,0 0 15,0 0 1,0 0-16,0 0 16,0 0-16,0 0 15,0 0-15,0 0 16,0 0-1,0 0-15,0 0 16,0 0-16,0 0 16,0 0-1,0 0-15,0 0 16,0 0-16,0 0 16,0 0-1,0 0-15,0 0 16,0 0-16,0 0 15,0 0-15,0 0 16,0 0-16,0 0 16,0 0-1,0 0-15,0 0 16,0 0-16,0 0 16,0 0-1,0 0-15,0 0 16,0 0-16,0 0 15,0 0 1,0 0-16,0 0 16,0 0-16,0 0 15,0 0-15,0 0 16,0 0 0,0 0-16,0 0 15,0 0-15,0 0 16,0 0-1,0 0-15,0 0 16,0 0-16,0 0 16,0 0-16,0 0 15,0 0 1,0 0-16,0 0 16,0 0-16,0 0 15,0 0 1,0 0-16,0 0 15,0 0-15,0 0 16,0 0-16,0 0 16,0 0-1,0 0-15,0 0 16,0 0-16,0 0 16,0 0-1,0 0-15,0 0 16,0 0-16,0 0 15,0 0-15,0 0 16,0 0 0,0 0-16,0 0 15,0 0-15,0 0 16,0 0 0,0 0-16,0 0 15,0 0-15,0 0 16,0 0-16,0 0 15,0 0 1,0 0-16,0 0 16,0 0-16,0 0 15,0 0 1,0 0-16,0 0 16,0 0-16,0 0 15,0 0-15,0 0 16,0 0-16,0 0 15,0 0 1,0 0-16,0 0 16,0 0-16,0 0 15,0 0 1,0 0-16,0 0 16,0 0-16,0 0 15,0 0 1,0 0-16,0 0 15,0 0-15,0 0 16,0 0 0,0 0-16,0 0 15,0 0-15,0 0 16,0 0 0,0 0-16,0 0 15,0 0-15,0 0 16,0 0-16,0 0 15,0 0 1,0 0-16,0 0 16,0 0-16,0 0 15,0 0-15,-8 0 16,8 0 0,0 0-16,0 0 15,-8 0-15,8 0 16,0 0-1,0 0-15,0 0 16,0 0-16,0 0 16,-7 0-16,7 0 15,0 0 1,0 0-16,0 0 16,0 0-16,0 0 15,-8 0 1,8 0-16,0 0 15,0 0-15,-7 0 16,7 0-16,0 0 16,-8 0-1,8 0-15,0 0 16,0 0-16,-7 0 16,7 0-16,0 0 15,-8 0 1,8 0-16,0 0 15,-7 0-15,7 0 16,0 0 0,0 0-16,-8 0 15,8 0-15,0 0 16,0 0-16,-8 0 16,8 0-1,0 0-15,0 0 16,-7 0-16,7 0 15,0 0 1,0 0-16,0 0 16,-8 0-16,8 0 15,0 0 1,0 0-16,0 0 16,0 0-16,0 0 15,-7 0 1,7 0-16,0 0 15,0 0-15,-8 0 16,8 0-16,0 0 16,0 0-16,-7 0 15,7 0 1,0 0-16,-8 0 16,0 0-16,8 0 15,-7 0 1,7 0-16,-8 0 15,1 0-15,-1 0 16,1 0-16,-1 0 16,1 0-1,-9 0-15,1 0 16,-7 0-16,-1 0 16,0 0-1,1-7-15,-1 7 16,0 0-16,1 0 15,6 0 1,1 0-16,0 0 16,0 0-16,0 0 15,7-8-15,-7 8 16,0-7 0,0 7-16,0 0 15,-8-8-15,1 8 16,-1 0-16,0 0 15,-7 0 1,7 0-16,1 0 16,-1 0-16,0 0 15,8 0 1,0 0-16,7 0 16,1 0-16,-1 0 15,1 0-15,-1 0 16,1 0-1,-1 8-15,1-1 16,-1 1-16,0-1 16,1 9-1,-8-1-15,0 8 16,7 7-16,1 16 16,-1 8-16,0 14 15,1-7 1,-1-7-16,8-1 15,0 24-15,0-1 16,0 0 0,0-15-16,0-7 15,0 14-15,0 1 16,0 0-16,0-8 16,0-15-1,0-8-15,0 0 16,0-8-16,0 1 15,0-8 1,0 0-16,0-8 16,0 0-16,0-7 15,0 0-15,0-1 16,0-7 0,0 0-16,0 0 15,0 0-15,0 0 16,0 0-16,0 0 15,-7 8 1,-16-1-16,-37 1 16,-16 0-16,-7 15 15,-76 53 1,15 0-16</inkml:trace>
  <inkml:trace contextRef="#ctx0" brushRef="#br0" timeOffset="185717.89">19278 4602 0,'0'0'16,"-16"0"-16,-14 0 15,-8 0-15,-7 0 16,7 0 0,-15 8-16,-7 7 15,-8 8-15,7 8 16,1 7 0,14 0-16,9 8 15,-1-1-15,0 9 16,-7-1-16,-1 16 15,-7 7 1,23-22-16,8-1 16,-1-7-16,0 7 15,8 8-15,7 1 16,1-1 0,-1-16-16,8 1 15,8 0-15,-1 0 16,1 0-1,7-1-15,0 1 16,0-8-16,8 0 16,7 1-16,1-9 15,-9-7 1,-7 0-16,0-8 16,1 0-1,6 8-15,1-7 0,0 7 16,-1-8-1,9 0-15,-1 0 16,0 1 0,0-9-16,1 1 15,-1-1-15,0 1 16,0 0-16,0 7 16,1-7-1,-1-1-15,0 9 16,-7-1-16,7 0 15,0 8-15,1-8 16,-9 8 0,1 0-16,0 0 15,-1 15-15,1 0 16,0 8 0,-1 7-16,-7 1 15,1-8-15,-1-8 16,-8 15-1,1 8-15,-1 16 16,-7-9-16,0-14 16,0-1-16,0 16 15,0 7 1,0-7-16,0-16 16,0-7-16,8 8 15,-1-1-15,1 8 16,-8 8-1,-8-1-15,1-14 16,7 14 0,0 16-16,-8 8 15,1-8-15,7-15 16,0 15-16,0 0 16,0 0-1,7-16-15,1 1 16,-1 0-16,1 7 15,7 8-15,8-23 16,0 15 0,7 16-16,8 15 15,-1-31-15,9 16 16,-1-16 0,-7-7-16,7 7 15,8-23-15,8-7 16,-8-8-16,-8-7 15,-7-8 1,7 0-16,0-8 16,8-7-16,15-1 15,-7-14-15,-1-16 16,8-8 0,16-15-16,14-30 15,-30 7-15,-8-7 16,-14 0-1,-8-24-15,-8 1 16,0 8-16,0-1 16,-7-7-16,-8 7 15,0-15 1,8-15-16,-8-7 16,8-9-16,-1-7 15,-7 15 1,16-30-16,-24 30 15,1 8-15,-1-7 16,-14 6-16,7 17 16,0-17-1,-8 9-15,8-1 16,0-22-16,-15 7 16,15 8-1,0-23-15,-7 23 16,-1-8-16,-22-7 15,-1 30-15,-6 8 16,-1 0 0,0 7-16,15 23 15,-7-7-15,-15-8 16,-23-15 0,7 30-16,-7 1 15,-30-9-15,-15 1 16,-8 0-16,22 7 15,-29 8-15,-16 7 16,-15 24 0,-14 7-16,29 23 15,-68 38 1,-60 69-16,91 15 16,-114 46-16,181-107 15</inkml:trace>
  <inkml:trace contextRef="#ctx0" brushRef="#br0" timeOffset="191314.06">19504 8449 0,'0'0'15,"0"0"-15,0 0 16,-7-8-16,-8 8 15,0 0 1,-1 0-16,-6 8 16,-16 7-1,-23 8-15,-22 8 16,8-1-16,7 8 16,-8 16-16,-22 22 15,0 8 1,29-23-16,9 15 15,-23 46-15,-8-15 16,8 0-16,0 23 16,22-31-1,8-7-15,16-1 16,-1 16-16,15-31 16,8-7-1,15-8-15,8 0 16,14-7-16,1-9 15,7 1-15,23-8 16,15-7 0,38-1-16,-30-22 15,45-23-15,37-31 16,-44-23 0,29-15-16,-7-15 15,-60 8-15,15-16 16,7 0-16,-15-15 15,-30 30 1,-15 16-16,-8-8 16,-22 8-16,-16-1 15,-45-7 1,53 84-16</inkml:trace>
  <inkml:trace contextRef="#ctx0" brushRef="#br0" timeOffset="196708.29">22407 9472 0,'0'0'16,"0"0"-16,0 0 16,0 7-16,0 8 15,8 8-15,-1 8 16,1-1 0,0 9-16,-1-1 15,-7 15 1,0 8-16,0-7 15,-7-9-15,7-6 16,-8-1-16,0 0 16,1 0-1,-1 0-15,1-7 16,7-8-16,0-16 16,0-7-16</inkml:trace>
  <inkml:trace contextRef="#ctx0" brushRef="#br0" timeOffset="197357.38">22400 9456 0,'0'0'16,"0"0"-16,0 0 16,0 0-16,15 0 15,15 0-15,23 0 16,15 0-1,38-7-15,0-9 16,-46 1 0,-14 8-16,-1-1 15,8 0-15,7-7 16,-7 7-16,0 1 16,0 7-16,-15 0 15,-8 7 1,0 1-16,1 7 15,-9 8-15,9 15 16,-16 8 0,0 0-16,-8 7 15,-7 8-15,0 0 16,0 0 0,0-7-16,0-8 15,0-8-15,0 8 16,0-8-16,0 0 15,0-7 1,-7-1-16,7-7 16,0 0-16,0-8 15,-8 0 1,8-7-16,-7 0 16,-1 7-16,1-7 15,-24-1-15,31-7 16</inkml:trace>
  <inkml:trace contextRef="#ctx0" brushRef="#br0" timeOffset="197644.37">22301 10410 0,'16'0'0,"52"0"16,45 0-16,84 0 15,-69 0-15,16 0 16,37 8-1,-52-8-15,-23 0 16,-106 0-16</inkml:trace>
  <inkml:trace contextRef="#ctx0" brushRef="#br0" timeOffset="202037.05">18605 5075 0,'0'0'15,"0"0"1,0 0-16,0 0 15,0 0-15,0 0 16,0 0-16,0 0 16,0 0-1,15 0-15,8-7 16,7-1-16,15 1 16,8 7-1,8 0-15,7-8 16,15 0-16,38 1 15,-15-9-15,37-7 16,46 1 0,0 6-16,0 1 15,-38 7-15,76 1 16,-53-1 0,0 1-16,15 14 15,38-7-15,15 0 16,-84 0-16,107 0 15,-84-7 1,1-1-16,-16 0 16,23 1-16,-7-1 15,-16 8 1,-75 0-16,14 0 16,1 0-16,-15 0 15,-8 8-15,-22-1 16,-1 1-1,-7 0-15,-8 7 16,-7 0-16,0-7 16,-8 7-1,-7-7-15,-8 7 16,0 0-16,0 0 16,0 1-16,-7 7 15,-1 7 1,1 8-16,0 8 15,-8 0-15,0 7 16,-8 31 0,0 8-16,-7-1 15,0 16-15,-7 31 16,6-16-16,1 15 16,0 8-1,8-15-15,-16 38 16,8-16-16,-8 47 15,8-16 1,7 61-16,16-7 16,7 7-16,8 23 15,0-23-15,-1 8 16,-7 23 0,0 30-16,-7-53 15,0 38-15,-1-46 16,1 1-1,-8-62-15,0 0 16,0-68-16,-8-9 16,-7 1-16,-15-15 15,0-24 1,-1-6-16,9-17 16,6-7-16,9-15 15,-1-7-15,8-9 16,0 1-1,0 0-15,0-8 16,8 7-16,-8-7 16,0 0-1,0 0-15,7 0 16,-7 0-16,8 0 16,0-7-16,-1-1 15,-7 0 1,0-7-16,8 0 15,-8-1 1,0-6-16,0-1 16,7-8-16,1-7 15,-1-8-15,1 0 16,7 8 0,-7 0-16,-1 0 15,-7 7-15,0 1 16,0-1-16,0 1 15,-7-1 1,-8-7-16,-16-15 16,31 53-16</inkml:trace>
  <inkml:trace contextRef="#ctx0" brushRef="#br0" timeOffset="202542.14">23715 9525 0,'0'0'0,"0"-8"15,0 1-15,0-1 16,0 0 0,0 1-16,-7-1 15,-1 8-15,-15 8 16,-22 22-1,0 9-15,-1 6 16,16-7-16,7-7 16,8-8-16,8-8 15,7 0 1,15 1-16,7-1 16,9-7-16,-1-8 15,-7 0 1,-8 0-16,-8 0 15,-7 0-15,0 0 16,-30 7-16,-83 62 16,113-69-1</inkml:trace>
  <inkml:trace contextRef="#ctx0" brushRef="#br0" timeOffset="208989.25">19021 5182 0,'0'0'15,"0"0"-15,0 0 16,0 0 0,0 0-16,0-7 15,0-1-15,7 0 16,1 1-16,-8 7 16,0 0-1,7 0-15,8 7 16,0 16-16,8 15 15,0 1 1,-8 6-16,8 32 16,-1 7-16,1-8 15,0 0 1,7 24-16,-7 6 16,-8 1-16,0 31 15,0-1-15,-8-15 16,9 38-1,-9-38-15,1 16 16,7 7-16,0-38 16,8 30-16,-8 8 15,-8-38 1,1 46-16,-8-16 16,0-7-16,0 7 15,-8-22 1,1-1-16,-1 8 15,8-15-15,-7-38 16,7-1-16,0-6 16,0-9-1,-8 0-15,0-14 16,1-9-16,7-7 16,0 0-1,0-8-15,0-7 16,0-1-16,0 1 15,0-8 1,0 0-16,0 0 16,0 0-16,0 0 15,0 0-15,7 8 16,1-1 0,7-7-16,8 0 15,7 0-15,0 0 16,1 0-1,-1 0-15,0-7 16,8-1-16,-8 0 16,0 1-16,-7-1 15,0 8 1,-1 0-16,-7 0 16,1 0-16,-1 0 15,0 0-15,-8 0 16,1 0-1,0 0-15,-1 0 16,-7 0-16,8 0 16,-8 0-1,0 0-15,7 0 16,-7 0-16,8 0 16,-1 0-16,1-8 15,-1 8 1,9-7-16,-1-1 15,0 1-15,0-1 16,0 0 0,8 1-16,-1-1 15,1 0-15,0 8 16,-1 0 0,1 0-16,0 0 15,7 0-15,0 0 16,8 0-16,0 0 15,-8 0-15,0 0 16,1 0 0,-9 0-16,9 0 15,-1 0-15,-8 0 16,1 0 0,7 8-16,-7 0 15,0-1-15,-1 1 16,1 0-1,0-1-15,-1 1 16,1-1-16,-8 1 16,8 7-1,-8-7-15,-7 0 16,-1-1-16,8 9 16,-7-1-16,7 0 15,0 8 1,0 7-16,8 9 15,0-1-15,-1 0 16,1 0-16,0 0 16,7 0-1,0-7-15,0 0 16,-7-9-16,7 9 16,0-1-1,1 1-15,6 0 16,-6-1-16,-1 1 15,0-9-15,8 1 16,-8-7 0,0-1-16,1 0 15,-1-7-15,-7-1 16,14 1 0,16-8-16,15 0 15,16-8-15,6 1 16,9-1-16,-1-7 15,-7 0 1,-16 7-16,1 0 16,7 1-16,-15-1 15,0 8 1,-15-8-16,0 8 16,-8 0-16,-7 0 15,-8 0 1,-7 0-16,-8 0 15,0 0-15,0 8 16,0-8-16,-7 8 16,-1-8-1,1 7-15,0-7 16,-1 0-16,-7 0 16,8 8-16,-8-8 15,0 38 1,0-38-16</inkml:trace>
  <inkml:trace contextRef="#ctx0" brushRef="#br0" timeOffset="-82230.99">18922 4656 0,'0'0'0,"0"0"0,0 0 15,38-16-15,45 9 16,8-1-16,-8 0 16,15 1-16,46-1 15,0 1 1,22-1-16,-15 8 15,0-8-15,53 1 16,-22-1-16,7 0 16,0 8-1,60 0-15,16 0 16,-106 0-16,75 0 16,-45 8-16,-23 0 15,8 7 1,0-7-16,8 14 15,-16 9-15,-68-8 16,53 23 0,-22-1-16,-16 9 15,8-1-15,-7 1 16,-46-8-16,0 15 16,7 15-1,-7 0-15,-15-7 16,0 23-16,-7 22 15,-24-15 1,1 54-16,-8 7 16,-15 16-16,-8 7 15,-7 31 1,-15-16-16,0 39 16,-8-54-16,-22 69 15,7-16-15,22-30 16,1 31-16,15-23 15,-15 15 1,15 0-16,-16-46 16,1 69-16,-8-16 15,16 1 1,7 15-16,7-16 16,23-37-16,0-9 15,8-29 1,0-31-16,-8-62 15,-15-45-15,0-23 16</inkml:trace>
  <inkml:trace contextRef="#ctx0" brushRef="#br0" timeOffset="-80194.38">19587 4900 0,'0'0'0,"-7"-8"0,-16-7 15,-7 0-15,-8-1 16,8 1-16,-23 0 15,-38 0 1,-14 7-16,-16 8 16,-76-8-16,38 1 15,-128-9 1,53 1-16,22 8 16,-98-9-16,106 16 15,0 8-15,-38 0 16,38-1-1,7 8-15,23 8 16,-22 0-16,22 8 16,15-1-1,46-7-15,-46 8 16,8 7-16,15 0 16,-8 16-16,61-9 15,-15 24 1,-1 0-16,-7-1 15,23 24-15,0 15 16,8 0 0,-1 53-16,15-7 15,16 22-15,7-7 16,8 69 0,23-54-16,-1 53 0,8-7 15,8-30 1,-8 45-16,15-68 15,0 37 1,15-45-16,8 38 16,0-45-16,7 60 15,-7-61-15,7 46 16,-15-23 0,-7 8-16,0-15 15,-1 15-15,-6-31 16,6 8-1,1-61-15,0 15 16,-1-15-16,-7-31 16,8-15-1,0-8-15,-1 1 16,1-1-16,0-7 16,-1 0-16,9-8 15,-1 0 1,8-7-16,15 7 15,7-8-15,16-7 16,30 0 0,30-8-16,-23-22 15,53-9-15,31-6 16,15-17-16,-23-6 16,68-9-1,-31 16-15,-29-8 16,52 16-16,24-8 15,-77 15 1,99 0-16,-30-8 16,-61 1-16,121-8 15,-197 22-15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2:23:04.888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8989 9281 0,'30'0'15,"38"0"-15,7 0 0,1498 7 0,-1331-7 16,-46 8-1,-44-8-15,74 15 16,-37-7-16,23 0 16,-76-8-1,61 7-15,-16 1 16,1-1-16,-77-7 16,100 8-16,-107-8 15,0 8 1,46-1-16,-46 9 15,-38-9-15,1 1 16,7 7-16,8 8 16,-23 0-1,-53-23-15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2:26:38.289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8134 10441 0,'0'0'0,"0"0"0,0 0 0,53 7 0,15 1 16,-7-8 0,-8 0-16,-8 0 15,8 0 1,15 0-16,8-8 15,-8 1-15,0-1 16,7 1-16,1-1 16,7 0-1,0 1-15,-30-1 16,-8 0-16,8 1 16,0-1-16,-7 1 15,-9-1 1,-6 8-16,-1 0 15,-7 0-15,-8 0 16,0 0-16,0 0 16,0 0-1,0 0-15,0 0 16,0 0-16,-7 0 16,0 0-16,-8 0 15,0 0 1,0 0-16,7 0 15,-7 0-15,8 0 16,-1 0 0,1 0-16,-1 0 15,9 0-15,-1 0 16,7-8-16,16 8 16,0 0-1,15 0-15,0 0 16,-15 0-16,7 8 15,8-8 1,15 8-16,0-1 16,0 1-16,0-8 15,-8 0-15,9 0 16,-1 7 0,0-7-16,-15 0 15,-8 0-15,8 0 16,7 0-16,1 0 15,-1 0 1,-7 0-16,0 0 16,-8 0-16,1 0 15,-1 0 1,8 0-16,0 0 16,-8 0-16,1 0 15,-16 0-15,0 0 16,-7 0-1,7 0-15,-7 0 16,-1 0-16,1 0 16,0 0-16,-1 0 15,-6 0 1,-1 0-16,0 0 16,0 0-16,-7 0 15,-1 0 1,1 0-16,-1 0 15,-7 0-15,8 0 16,-8 0 0,7 0-16,-7 0 15,8 0-15,-1 0 16,1 0-16,-8 0 16,8 0-16,-1 0 15,-7 0 1,8 0-16,-8 0 15,0 0-15,7 0 16,-7 0 0,0 0-16,8 0 15,-1 0-15,1 0 16,15 31 0,-23-31-16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2:28:41.908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9850 11570 0,'0'0'0,"0"0"0,8 0 0,317 0 0,-227 0 16,8 8-16,0-8 16,-38 0-16,8 0 15,30 0 1,-1 0-16,-22 0 16,31 0-16,22 0 15,-38-8-15,23 8 16,30 0-16,-22-7 15,45-8 1,-46 7-16,16 0 16,22 1-16,-22-1 15,22 0-15,-60 1 16,45 7 0,23-8-16,-68 0 15,83 1-15,-76-1 16,39 1-1,29-9-15,-30 1 16,16 0-16,-77 0 16,54-8-1,15 0-15,-38 0 16,45-8-16,-60 16 16,22-8-16,23 0 15,-14 0 1,21 0-16,-22 1 15,-15-1-15,38 7 16,-15-7-16,-1 1 16,1 6-1,-38 1-15,37 0 16,-14 7-16,-8 8 16,15 8-1,-30-1-15,-23 1 16,38 0-16,-8-1 15,-7 1-15,0 0 16,0-1 0,-23-7-16,-15 0 15,15 0-15,0 8 16,1-8 0,-16 0-16,-8 0 15,-7 0-15,-8 0 16,-7 0-1,-15 0-15,-1 0 16,-6 0-16,-9 0 16,-7 0-16,0 0 15,0 0 1,-23-15-16,23 15 16</inkml:trace>
  <inkml:trace contextRef="#ctx0" brushRef="#br0" timeOffset="718.95">5126 12089 0,'7'0'15,"23"-7"-15,38-1 16,76 8-16,-31 8 15,31 15-15,53 7 16,-1 1-16,-14-1 16,22 8-16,38 1 15,45-1 1,-38 8-16,1-16 16,-8 8-16,53 0 15,-46-7-15,-37-8 16,60 7-1,-30-7-15,-53-7 16,106-1-16,-159-8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2:30:06.291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nkml:trace contextRef="#ctx0" brushRef="#br0">21001 10242 0,'0'0'0,"0"0"0,0 0 0,0 8 0,0-8 16,0 0-1,8-8-15,7-7 16,-8-8-16,1-7 16,0 7-16,-1 0 15,1 0 1,-1-7-16,1-1 15,-1-15-15,-7-15 16,-7-15 0,-1-23-16,1-8 15,-16 0-15,-7 8 16,-1-1 0,-6-6-16,6 14 15,9 16-15,-1-1 16,0 1-16,1-16 15,-1 1 1,0-16-16,-7-15 16,-8 7-16,-7 24 15,-8-16 1,8 8-16,7 15 16,8 8-16,-1 7 15,-6-8-15,-1 9 16,-15-9-1,8 1-15,-8 0 16,0-23-16,15 15 16,8 0-16,-8 0 15,-7-23 1,-8 8-16,0 15 16,-8-8-16,8 1 15,8 7 1,0 0-16,-1 7 15,-14-14-15,-8-8 16,22 15 0,-7 0-16,16-8 15,6 0-15,1 8 16,0 16 0,0 7-16,-8-8 15,0 0-15,15 24 16,1 6-16,7 9 15,-1 7-15,1-8 16,0 1 0,0-1-16,0-7 15,7-8-15,1 8 16,7 8 0,0 30-16</inkml:trace>
  <inkml:trace contextRef="#ctx0" brushRef="#br0" timeOffset="1030.81">21167 9907 0,'0'0'0,"0"0"16,0-16-16,0-22 15,0 38-15,-22-343 16,22 327-16,0-90 16,7-16-1,-7 122-15,31-481 16,-31 481-16,-8-321 15,8 291 1,-8-138-16,1 7 16,-16-90-16,8 52 15,-23-15 1,1-60-16,6 83 16,-14-61-16,15 8 15,-1 53-15,9-15 16,7 7-1,0-7-15,7 16 16,-7-1-16,7 8 16,-7 15-16,15 15 15,-7 16 1,7 22-16,0 8 16,0 23-16,0 16 15,0 22 1,0 46-16</inkml:trace>
  <inkml:trace contextRef="#ctx0" brushRef="#br0" timeOffset="2016.3">21122 9960 0,'0'0'0,"0"-15"0,0-23 16,15-54-16,0-38 16,0 16-1,1-46-15,-9 15 0,8-16 16,8 1-1,0-16-15,-1-7 16,1-8-16,0-7 16,-1-8-1,16-31-15,-8 47 16,8-9-16,0 24 16,-8-24-16,8 8 15,30-15 1,8 8-16,-1-1 15,8-22-15,-7 30 16,7-22 0,-7 68-16,-8-39 15,-15 16-15,7-22 16,8 29-16,8 9 16,-8 52-1,-68 100-15</inkml:trace>
  <inkml:trace contextRef="#ctx0" brushRef="#br0" timeOffset="3062.16">20910 10044 0,'0'0'0,"8"-8"15,22-30-15,23-46 16,15-30 0,8-39-16,22-45 15,8-1-15,-15 1 16,-23-8-16,-23-16 16,23-22-1,38-8-15,-30 23 16,-1 23-16,16-15 15,30-23-15,-15-39 16,7 9 0,38-1-16,-15-23 15,8 8-15,-16 31 16,-60 75 0,31-45-16,14 54 15,8-1-15,0 47 16,38-16-16,-53 23 15,-106 122 1</inkml:trace>
  <inkml:trace contextRef="#ctx0" brushRef="#br0" timeOffset="4878.89">21213 9617 0,'0'0'0,"0"0"0,0 0 16,0 0-1,-8 7-15,-7 1 16,-8-1-16,1 9 15,-1-1-15,-7 8 16,7 0 0,1 7-16,-1 8 15,8-7-15,7 0 16,1-9-16,7 1 16,7 0-1,8 0-15,8-8 16,7-7-16,0 0 15,8-8-15,0 0 16,0-8 0,0-15-16,-1-7 15,-6-9-15,-1 1 16,-15 15 0,-7 0-16,-8 1 15,0 6-15,-8 1 16,-7 0-1,0 7-15,-15 1 16,-8 7-16,8 7 16,-8 16-16,0 8 15,0 7 1,8 0-16,7 0 16,16-7-16,7-1 15,0-7 1,7 0-16,1-8 15,-1 0-15,1-7 16,7 0-16,0-8 16,0-8-1,15-15-15,1-30 16,7-8-16,-16 0 16,-7 15-16,-15 8 15,-7 7 1,-1 16-16,1 0 15,-8 7-15,-1 8 16,-6 8 0,-1 15-16,0 7 15,1 23-15,7-7 16,15 0 0,0-8-16,15-7 15,0-8-15,0 0 16,0-8-16,0-8 15,0 1 1,0-8-16,1-8 16,-1 1-16,0-16 15,0-8-15,-8-7 16,-7 8 0,0 7-16,-7 8 15,-8-1-15,0 9 16,0 7-1,-8 7-15,0 9 16,0 6-16,8 9 16,0-8-16,8-8 15,7-7 1,0-8-16,0 0 16,0 0-1</inkml:trace>
  <inkml:trace contextRef="#ctx0" brushRef="#br0" timeOffset="8369.52">21107 9662 0,'0'0'0,"0"0"16,0 0-1,-8-15-15,1 0 16,-8-8-16,0 0 15,0-7-15,-8-1 16,0 0 0,-7 1-16,0-1 15,7 9-15,0 6 16,8 1 0,8 7-16,-1 1 15,1-1-15,-1 0 16,0 1-1,8-1-15,0-7 16,0-16-16,16-7 16,6-8-16,1 1 15,0 6-15,-8 9 16,-8 7 0,1 0-16,-1 0 15,1 0-15,-1 0 16,1-7-1,-8-8-15,8-8 16,-8 8-16,0 0 16,0 0-1,-8 7-15,0 0 16,-7 1-16,8-1 16,-8 9-16,0-9 15,-1 8 1,1 0-16,0 0 15,8 8-15,-1-8 16,1 0 0,-1 0-16,0 0 15,1 8-15,-1 0 16,1 0-16,-1-1 16,1 1-1,-1 7-15,8 1 16,-7-1-16,7-7 15,0 0-15,0-1 16,0 1 0,0-8-16,0 0 15,0 0-15,0-7 16,0 7 0,-8 0-16,0 8 15,1 0-15,-8-8 16,0 0-1,-1 8-15,-6-1 16,-1 1-16,0 0 16,-7 0-16,8-1 15,-1 1-15,8 0 16,0-1 0,-1 1-16,1-8 15,0 0-15,8 0 16,-1-7-1,1-8-15,7 0 16,0-1-16,0 9 16,7-1-1,1 9-15,-1-1 16,-7 0-16,0 0 16,0 8-1,-7-8-15,7 7 16,-8 1-16,1-8 15,-1 8-15,0-8 16,1 8 0,-1 0-16,1-1 15,-8-7-15,7 8 16,1 0 0,-1 0-16,0-1 15,-7 1-15,0 0 16,0 0-16,0-1 15,-8 1 1,1 0-16,6-1 16,1 1-16,0-8 15,0 0-15,0 1 16,7-1 0,1 0-16,7-8 15,0 1-15,7-1 16,1 1-1,0-1-15,-1 8 16,1 8-16,-8 0 16,0-1-1,0 1-15,0 0 16,0 0-16,-8-1 16,1 1-16,-1 0 15,0 0-15,-7-1 16,0 1-1,0 0-15,0-1 16,0 1-16,0 0 16,0 7-1,-1-7-15,1 0 16,0 0-16,-7-1 16,-1 1-1,0 0-15,0-1 16,-7-6-16,8-1 15,-1 0-15,0 0 16,1 0 0,-1-8-16,0 1 15,8-1-15,0 1 16,0-1 0,7 1-16,8-8 15,0 0-15,8-8 16,-1-8-16,1 8 15,-1 1 1,1 7-16,0 7 16,-1 0-16,1 9 15,-1 6 1,-7 1-16,0 0 16,0 0-16,0 7 15,0 0 1,0 1-16,-7-1 15,-1 0-15,1 1 16,-9-1-16,1-7 16,0 7-1,0 1-15,0-1 16,-8 0-16,1 1 16,-1-1-16,-7 0 15,-1 1 1,1-1-16,0 1 15,0-1-15,7 0 16,0-7 0,1 0-16,-1-1 15,8 9-15,0-8 16,0-1 0,0 1-16,-1 0 15,1 0-15,8 7 16,-1-7-16,1-1 15,-8 1 1,-1-8-16,1 0 16,0 0-16,0 0 15,8 1 1,-1-1-16,8 23 16</inkml:trace>
  <inkml:trace contextRef="#ctx0" brushRef="#br0" timeOffset="9315.83">18204 3778 0,'0'0'0,"0"0"15,0 0-15,0 0 16,0 0-16,0 8 15,0 30-15,0 38 16,0 39 0,8-24-16,7 24 15,0 7-15,0-38 16,15 0-16,0-16 16,1-14-1,-1-16-15,8-15 16,0-16-16,-8-7 15,0-7 1,-30 7-16</inkml:trace>
  <inkml:trace contextRef="#ctx0" brushRef="#br0" timeOffset="9730.27">18665 3793 0,'0'0'0,"0"0"16,-15 8 0,-15 15-16,-8 7 15,-15 39-15,8 7 16,15-7-1,14-8-15,9 0 16,14-7-16,16-1 16,7-7-1,1-16-15,-9-14 16,1-16-16,7-8 16,-7-15-16,7-15 15,-7-8 1,-8-7-16,-8-8 15,-7 7-15,-7 8 16,7 16 0,-8 7-16,8 15 15,0 1-15,0 7 16</inkml:trace>
  <inkml:trace contextRef="#ctx0" brushRef="#br0" timeOffset="10152.15">18945 3595 0,'0'0'0,"-15"7"15,-8 16-15,-7 15 16,-8 24 0,8 6-16,7 16 15,16 15-15,14-30 16,8-16-16,8-14 16,15-1-1,0-15-15,-1-16 16,1-14-16,-8-9 15,1-22-15,-9-15 16,-7-1 0,-7 9-16,-8 6 15,0 9-15,-8 15 16,1-1 0,-1 9-16,1-1 15,7 8-15,0 0 16</inkml:trace>
  <inkml:trace contextRef="#ctx0" brushRef="#br0" timeOffset="10502.72">19421 3496 0,'0'0'0,"-15"22"15,-8 24-15,8 38 16,0-15 0,8-16-16,7 1 15,0-8-15,7-16 16,1-15-1,-1-15-15,16-15 16,7-23-16,0-31 16,-7 8-16,-15 15 15,-1 16 1,-7 15-16,0 15 16,0 0-16</inkml:trace>
  <inkml:trace contextRef="#ctx0" brushRef="#br0" timeOffset="12552.36">21251 9884 0,'0'0'0,"0"0"0,0-8 15,0 0-15,0 1 16,0-1 0,0 1-16,0-1 15,0-7-15,0-1 16,7-7-1,-7-22-15,-7-32 16,-1-7 0,-7 16-16,0 14 15,0 9-15,0 6 16,-1 16-16,1 1 16,-7 6-16,7 1 15,-1 7 1,-6 1-16,7 7 15,0 0-15,-1 0 16,9 0-16,-1 0 16,1-8-1,7-7-15,0-8 16,7-8-16,8 1 16,1-1-16,-1 1 15,-8 7 1,8 0-16,-7 8 15,-1 0-15,1-1 16,0 9-16,-1-1 16,-7 0-1,0 8-15,0 0 16,0 0 0,-7-7-16,-1-1 15,-7 0-15,0 1 16,7-1-1,1 8-15,-1 0 16,1 0-16,-1-7 16,8 7-16,0-8 15,0-7 1,0-1-16,0-6 16,0 6-16,0 1 15,8 0-15,-1-1 16,1 1-1,-1 0-15,1 0 16,-1-1-16,1 1 16,7 0-1,0 0-15,0-1 16,0 1-16,0 0 16,1 0-16,-1-1 15,7 1 1,-6 7-16,-9 1 15,1-1-15,-1 8 16,1-7 0,-8 7-16,0 0 15,7-8-15,-7 8 16,8-8-16,-8 8 16,0 0-1,0-7-15,0-1 16,0 8-16,0-8 15,0 8-15,0-7 16,-8-1 0,8 0-16,-7 1 15,-1-8-15,1 7 16,-1-7 0,8-1-16,0 1 15,-7-8-15,-1 8 16,0-8-1,8 23-15</inkml:trace>
  <inkml:trace contextRef="#ctx0" brushRef="#br0" timeOffset="15299.64">21326 8685 0,'0'0'16,"-7"0"-16,-1 0 15,1-7-15,-9 7 16,1-8-16,0 1 16,-7-1-1,-1 0-15,-7-7 16,-8-15-16,8-1 15,-8 0-15,0-7 16,8 0 0,7 0-16,0 7 15,8 1-15,8 7 16,7 8-16,0-1 16,7-6-1,1-1-15,14-15 16,16-16-1,-7 8-15,-1-7 16,0 7-16,-7 0 16,-1 8-16,-7 8 15,1-1-15,-1 1 16,0-1 0,-8 0-16,1 1 15,0-1-15,-8-7 16,0 8-1,-8-1-15,0 1 16,-7 7-16,0-8 16,-8 8-16,-7 0 15,0 1 1,0 6-16,0 1 16,-1 0-16,1 0 15,7-1 1,8 1-16,0 0 15,0-1-15,0-6 16,7 6-16,1-7 16,7 0-1,7-7-15,1 7 16,7-7-16,8-9 16,-1-6-16,-7 6 15,1 1 1,-1 0-16,-8 0 15,1 7-15,-8 9 16,0-1 0,0 0-16,-8 0 15,1 0-15,-1 0 16,-7 0 0,0 0-16,0 0 15,0 0-15,0 1 16,-1-1-1,1 0-15,8-8 16,-1 8-16,1 0 16,-1 1-16,8-1 15,0 0-15,0 0 16,8 0 0,7-8-16,0-7 15,8 8-15,-1-8 16,8-1-1,-7 1-15,0 8 16,0-1-16,-8 1 16,0 7-1,0 0-15,-8 0 16,1 0-16,0 0 16,-8 8-16,0-8 15,0 0 1,-8 0-16,0 0 15,-7-7-15,0 7 16,-7 0 0,-9 0-16,1 0 15,0 0-15,0 0 16,7 8-16,0 0 16,8 0-1,0-8-15,0 0 16,0-15-16,0 0 15,7-8 1,1 0-16,7 8 16,0-8-16,7 0 15,1-7-15,-1-1 16,1 1 0,-1-1-16,1 16 15,-1 0-15,1 8 16,0-1-16,-8 8 15,0 0 1,0 0-16,-8 1 16,0-1-16,1 7 15,-1 1 1,1 0-16,-1 0 16,1-1-16,-1 1 15,1 0-15,-1-8 16,8 0-1,0-8-15,0 9 16,8-9-16,-8 0 16,7 1-1,-7-1-15,8 9 16,-8-1-16,0 0 16,7 0-1,-7 8-15,0 7 16,0 0-16,0-7 15,0 15 1</inkml:trace>
  <inkml:trace contextRef="#ctx0" brushRef="#br0" timeOffset="18073.83">20774 3129 0,'-7'0'0,"-23"15"0,-23 16 16,0 15-16,7 7 16,16 1-1,7-9-15,8 1 16,8 0-16,14 0 16,16 0-1,15-1-15,22 1 16,-7-15-16,-15-1 15,7-7-15,1 0 16,-24-8 0,-6-7-16,-9 0 15,-7-1-15,0 1 16,-7-1-16,-1 1 16,0 0-1,1-1-15,7-7 16,0 0-16,0 0 15,-8-15 1,1-38-16,14-16 16,16 8-16,15 0 15,7 0-15,0-8 16,-14 8 0,-16 15-16,-8 0 15,-7 8-15,-7 8 16,-16-1-1,-22 1-15,-1 7 16,-14 0-16,60 23 16</inkml:trace>
  <inkml:trace contextRef="#ctx0" brushRef="#br0" timeOffset="18505.8">21288 3328 0,'0'0'0,"-7"-8"15,-8 8-15,-8 0 16,0 15-16,-7 16 16,0 7-16,0 8 15,-1 7 1,9 16-16,7-16 16,15-15-16,0-15 15,7-7 1,8-9-16,23-30 15,30-38-15,-15 0 16,-8-15-16,-14 0 16,-9 15-1,-14 15-15,-8 23 16,-8 8-16,1 7 16,7 8-1</inkml:trace>
  <inkml:trace contextRef="#ctx0" brushRef="#br0" timeOffset="18897.48">21666 3450 0,'0'0'0,"0"0"0,-15 0 15,0 7-15,-7 9 16,-1-1 0,0 15-16,0 16 15,8-8-15,8 1 16,7-17-16,0-14 15,7-8 1,31-23-16,23-23 16,7-22-16,-31 7 15,-14-8-15,-15 23 16,-16 23 0,-15 8-16,-29 30 15,52-15-15</inkml:trace>
  <inkml:trace contextRef="#ctx0" brushRef="#br0" timeOffset="21791.26">21349 8373 0,'0'-16'15,"-8"-30"-15,1-7 16,-1 15-16,-7 7 15,0 1 1,0-8-16,0-8 16,0 0-16,0 8 15,-1 0-15,1 0 16,0-1 0,8 1-16,-1 0 15,0 0-15,1 0 16,7 7-1,0 8-15,0 0 16,7 1-16,1 6 16,0 1-1,-1 7-15,8-7 16,-7 8-16,-1 7 16,1-8-1,0 8-15,-1 0 16,1 0-16,-8 0 15,0 0-15,0 0 16,0 0-16,0 0 16,0 0-1,0 0-15,0 0 16,0 0-16,0 0 16,0 0-1,0 0-15,0 0 16,0 0-16,0 0 15,0 0 1,0 0-16,0 0 16,0 0-16,0 0 15,0 0-15,0 0 16,0 0 0,0 0-16,0 0 15,0 0-15,0 0 16,0 0-1,0 0-15,0 0 16,0 0-16,0 0 16,0 0-16,0 0 15,0 0 1,0 0-16,0 0 16,0 0-16,0 0 15,0 0 1,0 0-16,0 0 15,0 0-15,0 0 16,0 0-16,0 0 16,0 0-1,0 0-15,0 0 16,0 0-16,0 0 16,0 0-16,7-8 15,1 1 1,14-16-16,-22 23 15</inkml:trace>
  <inkml:trace contextRef="#ctx0" brushRef="#br0" timeOffset="24731.84">21515 8998 0,'0'0'0,"0"0"15,0-7 1,0-9-16,-7-14 16,7-23-16,-8-39 15,8-45 1,0-39-16,0 16 16,0 22-16,-7 47 15,-1 7-15,8 23 16,-8 15-1,8 15-15,0 16 16,-7 0-16,7 7 16,0 1-1,0-1-15,0 8 16,0-8-16,0 8 16,0 0-16,0 0 15,0 0 1,0 0-16,0 0 15,0 0-15,0-7 16,0-1-16,0-7 16,7-16-1,1-7-15,0-8 16,-1 1-16,1-1 16,-1-8-1,-7 9-15,0 6 16,0 17-16,0-1 15,0 7 1,0 1-16,0 7 16,0 1-16,0-1 15,0 1-15,0-1 16,0 8 0,0-8-16,0 8 15,0-7-15,0 7 16,0-8-1,0 8-15,0-8 16,0 1-16,0 7 16,0-8-16,0 0 15,0 1 1,0 7-16,0 0 16,0-8-16,0 8 15,0 0 1,0 0-16,0 0 15,0 0-15,0 0 16,0 0-16,0 0 16,0 0-1,8-7-15,-8 7 16,0 0-16,7-8 16,1 8-1,7-8-15,0 1 16,0-1-16,0 8 15,1 0-15,-9-8 16,1 8 0,-1 0-16,1 0 15,-1 0-15,1 0 16,-8 0-16,0 0 16,0 0-1,7 0-15,-7 0 16,8 0-1,0 0-15,-8 0 16,0 0-16,0 0 16,0 0-16,0 0 15,0 0-15,0 0 16,0 0 0,0 0-16,0-7 15,7-1 1,1 1-16,7-9 15,0-7-15,8 0 16,-1 1-16,9-9 16,-9 8-16,1-7 15,-8 7 1,0 0-16,0 0 16,-7 0-16,-1 0 15,-7 0 1,0 8-16,0 0 15,0-1-15,-7-6 16,-1-1-16,-7-8 16,-8 1-1,-7-9-15,-8 1 16,-7-8 0,7 16-16,0-1 15,8 1-15,8 7 16,6 8-16,1-1 15,8 1 1,-1-8-16,1 0 16,-1-7-16,8-8 15,8-8 1,7 8-16,7 0 16,1-1-16,7 9 15,1 7-15,-1 0 16,0 0-16,0 0 15,1 8 1,6-8-16,-6 8 16,-1 0-1,0-1-15,0 1 16,-7 0-16,0 0 16,-8-1-16,7 1 15,1-8 1,-8-7-16,-7-1 15,-1 1-15,-7-9 16,-7-6-16,7-16 16,0-8-1,0 8-15,0 15 16,0 0-16,0 0 16,7-7-16,1-8 15,-1 0 1,1 7-16,0 9 15,-1-1-15,8-8 16,8-7 0,0 0-16,-1 0 15,-7 8-15,-15 53 16</inkml:trace>
  <inkml:trace contextRef="#ctx0" brushRef="#br0" timeOffset="27008.32">21077 9899 0,'0'0'0,"0"0"16,0 0-16,0-15 16,0 15-16</inkml:trace>
  <inkml:trace contextRef="#ctx0" brushRef="#br0" timeOffset="27205.28">21251 9365 0,'30'-77'15,"38"-136"-15,15-32 16,0-106 0,-15 38-16,8 16 15,30 14-15,-16 54 16,16-53 0,0 61-16,-15 45 15,-8-22-15,15 30 16,38-31-16,-7 9 15,30-32 1,-61 24-16,8-39 16,-46 100-16</inkml:trace>
  <inkml:trace contextRef="#ctx0" brushRef="#br0" timeOffset="27591.93">21077 10242 0,'0'0'16,"0"0"-16,0 0 16,0 0-16,0 0 15</inkml:trace>
  <inkml:trace contextRef="#ctx0" brushRef="#br0" timeOffset="27771.03">21682 8823 0,'37'-38'16,"99"-191"-16,-15 0 16,15-23-1,-7-99-15,22 7 16,15 1-16,-22-1 16,-8-14-16,-90 251 15</inkml:trace>
  <inkml:trace contextRef="#ctx0" brushRef="#br0" timeOffset="28520.77">21281 9823 0,'15'-31'0,"53"-83"0,15-8 16,0-31-16,16 16 15,22-1 1,7-53-16,23-30 16,-15-77-16,-15-68 15,76-54 1,-53 69-16,67 0 15,-113 76-15,31 54 16,15 0-16,-23 37 16,0 17-16,-31 52 15,-22 23 1,-15 9-16,0 6 16,23 9-16,-76 68 15</inkml:trace>
  <inkml:trace contextRef="#ctx0" brushRef="#br0" timeOffset="36457.28">21606 9792 0,'0'0'0,"8"-23"0,22-30 15,8-8 1,-1 0-16,1-8 16,-8-7-16,-7 7 15,0 8 1,-1-8-16,1 1 15,7-1-15,8 8 16,0 0-16,15-8 16,0 16-1,-8-8-15,-7 7 16,0-7-16,0 0 16,14-15-16,1-8 15,-7 15 1,-8 16-16,-1-1 15,1-7-15,0-8 16,0 1 0,7-1-16,8 8 15,15-15-15,8-16 16,-23 8-16,-8 0 16,0 8-1,23-8-15,8-8 16,-23 24-16,0 7 15,0 7 1,7 1-16,8-24 16,23-29-16,-31 29 15,1-14-15,-23-1 16,-1 0 0,-6 16-16,-1 15 15,8-8-15,0 8 16,7 0-1,-7 8-15,0 15 16,-1 7-16,16-7 16,-53 38-16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1:16:37.5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21712 7487 0,'0'0'15,"0"0"-15,0 0 0,-106 77 0,91-47 16,0 1-16,0-1 15,-1 1-15,9-1 16,-1-7-16,1-8 16,-1 8-1,1 0-15,-1 0 16,1 0 0,-1 0-16,8 0 15,0 0-15,0 0 16,0-1-16,8 1 15,-1 0-15,1-8 16,-8 1 0,7-1-16,1 0 15,-1 1-15,1-1 16,-1-8 0,1 1-16,7 0 15,0-1-15,0 1 16,1 0-1,-1-1-15,0 1 16,0-1-16,0-7 16,0 0-1,0 0-15,0 0 16,-7 0-16,-1 0 16,9-7-16,-9-1 15,1 1 1,-1-1-16,1 0 15,-1 1-15,1-9 16,0 1-16,-1 0 16,1 0-1,-1-1-15,-7 1 16,0 0-16,0 0 16,0-1-16,0-7 15,0 8 1,-7-8-16,-1-7 15,-7-8-15,0-8 16,0 0 0,0 0-16,7 8 15,0 15-15,1 0 16,7 16-16,0 7 16,0 0-1</inkml:trace>
  <inkml:trace contextRef="#ctx0" brushRef="#br0" timeOffset="1831.72">4566 7899 0,'0'0'0,"0"0"16,0 0 0,0 0-16,0 0 15,0 0-15,-7 0 16,-1 8-1,-7 0-15,0-1 16,0 1-16,0 0 16,-8-1-1,0 1-15,8-8 16,0 7-16,0-7 16,0 8-16,0 0 15,-1-1 1,1 1-16,8 7 15,-8 0-15,0 8 16,7 0 0,0 0-16,1 0 15,-1 0-15,1 0 16,-1 7-16,1 9 16,-1 6-1,0 9-15,8-1 16,0-7-16,0-8 15,0 0-15,8 0 16,0 1 0,-1 6-16,1-6 15,-1-1-15,1-8 16,7 1 0,0-8-16,8-8 15,-1 0-15,9 0 16,6-7-16,1-8 15,0 0 1,7-15-16,8-8 16,-15 0-16,0 0 15,-15 0 1,-1 0-16,-7 0 16,1 1-16,-9-1 15,-7-8-15,0-15 16,-7-7-1,-16-16-15,-7 1 16,-8-24-16,0-30 16,0 15-1,38 107-15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1:18:44.26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6834 7930 0,'0'0'0,"0"0"0,0 0 0,106 0 0,-83 0 16,-1 0 0,1 8-16,0-1 15,-1 1-15,9-8 16,6 0 0,9 7-16,-1 1 15,0 0-15,1-1 16,-8-7-16,7 0 15,0 0 1,1 0-16,7 0 16,-1 8-16,1-8 15,-7 0 1,-16 0-16,8 8 16,15-1-16,7 1 15,8-8-15,0 0 16,0 0-1,0 0-15,0 0 16,0 0-16,0 0 16,-15-8-16,-15 8 15,0 0 1,7-7-16,8 7 16,0 0-16,0 0 15,0 0-15,-8 0 16,-7 0-1,0 0-15,7-8 16,8 8-16,-7 0 16,-1 0-1,-7 0-15,0 0 16,-8 0-16,-8 0 16,1 0-16,0 0 15,7 0 1,8 0-16,0 0 15,-1 0-15,1 0 16,0 0-16,-8 0 16,1 0-1,-1 0-15,-8 0 16,1 0-16,7 0 16,16-8-1,-1 8-15,0 0 16,1 0-16,-1-7 15,-15 7 1,-14 0-16,-1 0 16,-8 0-16,1 0 15,-1 0-15,-7 0 16,8 0-16,-8 0 16,0 0-1,0 0-15,0 0 16,7-8-1,1 8-15,-8 0 16,8-8-16,-8 8 16,7-7-16,-7 7 15,8-8 1,-8 8-16,0-7 16,0-1-16,0 0 15,7 1-15,-7-9 16,0 1-1,8-8-15,-8 0 16,0 0-16,0-7 16,0-1-16,0 8 15,0 1 1,0-1-16,0 0 16,0 0-16,0 8 15,0-1-15,0 9 16,0-1-1,0 0-15,0 1 16,0-1-16,0 1 16,0 7-16,0 0 15,0 0 1,0 0-16,0 0 16,0 0-16,0 0 15,0-8 1,0 8-16,0 0 15,-8-8-15,1 1 16,-8-9 0,-16 1-16,-14 0 15,-8 0-15,0-1 16,8 9-16,-8-1 16,-23 0-1,-14 1-15,14-1 16,23 8-16,-30 0 15,-23-7-15,8 7 16,15 0 0,-8 0-16,-15 0 15,8 0-15,22 0 16,-30 7-16,-7 8 16,7-7-1,0 7-15,8-7 16,7 0-16,31-8 15,-1 0 1,-7-8-16,0 0 16,-7 8-16,-1-7 15,16 7-15,-8 0 16,0 0 0,-1 7-16,17 1 15,6 0-15,16-8 16,7 0-1,1 0-15,-1 0 16,8 0-16,0 0 16,0 0-16,-8 0 15,8 0 1,0 0-16,0 0 16,-1 0-16,1 0 15,8 0-15,-1 0 16,1 0-1,7 0-15,0 0 16,0 0-16,0 0 16,0 0-1,-8 7-15,0 8 16,8 1-16,-7 7 16,7 7-16,0 8 15,0 0-15,0 1 16,7-9-1,1 1-15,0-8 16,-1-1-16,1 1 16,-8-7-1,0 14-15,0-30 16</inkml:trace>
  <inkml:trace contextRef="#ctx0" brushRef="#br0" timeOffset="190251.7">4264 7678 0,'0'0'0,"0"0"0,-15 8 0,-288 160 0,258-123 16,7-6-16,8-1 15,0 0-15,7-8 16,8 1-16,0-1 16,7 1-1,1-1-15,7 9 16,0 14-16,7 0 16,1 1-16,-1-1 15,1-7-15,-1-15 16,1-1-1,7 1-15,0-1 16,8 1-16,7-1 16,8 1-1,15-1-15,7 1 16,-7-8-16,-15-8 16,0 0-16,15-7 15,0-8 1,0-8-16,-1-7 15,-6-8-15,-1-7 16,1-9-16,-9-6 16,-6-1-1,-9 0-15,-7 0 16,0-7-16,-7-1 16,-8 9-1,0 6-15,-8 1 16,1 0-16,-8 0 15,0 0 1,-16 0-16,1 7 16,-23 8-16,-15 0 15,0 16-15,68 7 16</inkml:trace>
  <inkml:trace contextRef="#ctx0" brushRef="#br0" timeOffset="192272.68">21530 7441 0,'0'0'0,"0"0"0,0 0 16,0 0 0,0 0-16,-7 0 15,-8 0-15,-8 0 16,-15 0-1,0 8-15,1 7 16,-9 1-16,8 14 16,1 1-16,6-1 15,9 1 1,-1-1-16,0 8 16,8 1-16,0-1 15,0 0 1,0 0-16,7 15 15,-7 9-15,8-9 16,-1 0-16,1-7 16,7 0-1,7-8-15,1 0 16,7 0-16,7 8 16,1-8-1,7-7-15,1-1 16,14 1-16,0-8 15,16-8-15,-8-7 16,-15-8 0,7-8-16,15-7 15,8-16-15,-7 1 16,-8-8-16,-8-1 16,-7 1-1,-8-7-15,0-24 16,-7-7-1,-8-1-15,0 9 16,-15-1-16,-7-8 16,-16 1-16,-7 23 15,-38-1 1,-30 16-16,-16 15 16,114 23-16</inkml:trace>
  <inkml:trace contextRef="#ctx0" brushRef="#br0" timeOffset="193310.49">10440 7815 0,'0'0'16,"0"0"-16,0 0 15,0 0-15,0 0 16,0 0-16</inkml:trace>
  <inkml:trace contextRef="#ctx0" brushRef="#br0" timeOffset="194285.98">10629 7411 0,'0'0'0,"0"0"0,0 0 16,-7 0-16,-1 0 16,-7 0-1,0-8-15,0 1 16,-8-1-16,-7 0 15,-1-7-15,9 0 16,-8 7 0,-1 1-16,1-1 15,-8 0-15,-15 8 16,0 8-16,1 7 16,6 0-1,8 8-15,8 8 16,0 7-16,0 8 15,-8 15-15,0 0 16,8 0 0,7-15-16,0 0 15,1-8-15,7-8 16,7 1 0,1-1-16,7-7 15,7 8-15,16-1 16,-1 1-16,1-8 15,0 0 1,7 7-16,8-7 16,15 0-16,7-8 15,8-7-15,-7-8 16,-8-8 0,22-15-16,16-22 15,0-9-15,-38 8 16,-16 1-1,-6 6-15,-16 9 16,7-16-16,-6-15 16,-9-8-1,-7 16-15,-7-1 16,-16 1-16,-30-39 16,-30 1-16,83 91 15</inkml:trace>
  <inkml:trace contextRef="#ctx0" brushRef="#br0" timeOffset="196369.83">16110 4053 0,'0'0'16,"0"0"-16,0 0 16,0 0-16,0 0 15,0 0 1,0 0-16,0 0 15,0 0-15,0 0 16,0 7 0,0 9-16,0-1 15,0 0-15,0 8 16,0 0 0,-8 7-16,1 9 15,-1 14-15,1 8 16,-1-7-16,1-1 15,-1-7 1,-7 0-16,7-1 16,1-7-16,-1 1 15,1-9-15,-1-7 16,1 0 0,7-8-16,0 0 15,0 1-15,0-9 16,0 1-1,7 0-15,1-1 16,7 1-16,0 0 16,8-1-16,-1-7 15,1 0 1,7 0-16,0 0 16,8-7-16,0-1 15,0 0 1,-8 1-16,0-9 15,-7 9-15,-8-1 16,-7 8-16,-1 0 16,-7 0-1,0 0-15</inkml:trace>
  <inkml:trace contextRef="#ctx0" brushRef="#br0" timeOffset="197030.14">15853 4465 0,'0'0'0,"0"0"16,7 0-16,16 0 16,7 0-1,1-8-15,-9 1 16,1-1-16,7 8 15,-7 0-15,0-8 16,-8 8 0,0 0-16,0 0 15,0-7-15,0 7 16,0 0-16,-7 0 16,-8 0-1</inkml:trace>
  <inkml:trace contextRef="#ctx0" brushRef="#br0" timeOffset="201370.79">16707 4373 0,'0'0'0,"0"0"0,0 0 16,0 0-16,0 0 16,0 0-16,8 0 15,7 0-15,8 0 16,-1 0-1,1 0-15,-8 0 16,0 0-16,8-7 16,-8 7-1,-15 0-15</inkml:trace>
  <inkml:trace contextRef="#ctx0" brushRef="#br0" timeOffset="201698.9">16609 4709 0,'0'0'0,"0"0"0,0 0 15,7 0-15,16-8 16,7 1 0,1-1-16,-1 1 15,-7-1-15,-1 8 16,1-8-16,7 1 15,-30 7 1</inkml:trace>
  <inkml:trace contextRef="#ctx0" brushRef="#br0" timeOffset="202266.22">17607 4343 0,'0'0'0,"0"0"16,0 0-16,-8-8 15,1 0-15,-8 8 16,-8 0-16,-7 0 16,-8 16-1,-7-1-15,-1 8 16,1 7-1,15 1-15,7-1 16,0 9-16,8-9 16,8 8-16,7-7 15,7-8-15,8 7 16,15-14 0,8-9-16,0-7 15,0-15-15,0-16 16,-1-22-1,1-16-15,-8-15 16,-14 23-16,-9 15 16,-7 16-1,-7 15-15,-16 7 16,-38 8-16,61 0 16</inkml:trace>
  <inkml:trace contextRef="#ctx0" brushRef="#br0" timeOffset="204122.21">19179 4068 0,'0'0'0,"0"0"15,0 0-15,0 0 16,0 0-16,0 0 15,0 0-15,0 0 16,0 0 0,0 0-16,-7-8 15,-1-7-15,1 0 16,-1 0 0,-7-1-16,0 9 15,0-1-15,0 0 16,-8 8-1,0 0-15,-7 16 16,-8 7-16,0 7 16,8 1-1,0-9-15,7 1 16,8-7-16,0-1 16,7 0-16,1-7 15,7-1-15,0 9 16,7-1-1,9 0-15,6 1 16,1 6-16,7 1 16,-7 0-1,-1 0-15,1-8 16,0 8-16,-8-7 16,0-1-1,-7 0-15,-1-7 16,1 7-16,-8-7 15,0-1 1,0 1-16,-8-1 16,1 9-16,-1-1 15,-7-7-15,-8 7 16,-15-7 0,1-1-16,-1 1 15,0-1-15,0-7 16,8 0-16,7 0 15,8 0 1,8 0-16,-1 0 16,8 0-16,0 0 15,0 0 1</inkml:trace>
  <inkml:trace contextRef="#ctx0" brushRef="#br0" timeOffset="204849.49">19565 4472 0,'0'0'16,"0"0"-16,0 0 15,0 0-15,0 0 16,0 0 0,0 0-16,0 0 15,0 0-15,-8 0 16,-7 0-1,-8 0-15,1 0 16,-1 0-16,8 8 16,0 7-16,0 1 15,0 7 1,7 7-16,0 1 16,1-1-16,7 8 15,0-7 1,7-1-16,9-7 15,-1 0 1,7-8-16,-6-7 16,6 0-16,-7-8 15,0 0-15,1-8 16,-1-7-16,-8-8 16,-7-15-1,-7-16-15,-1 1 16,-7-16-16,0 16 15,0 22-15,0 8 16,15 23 0,0 0-16</inkml:trace>
  <inkml:trace contextRef="#ctx0" brushRef="#br0" timeOffset="206365.97">17546 4305 0,'0'0'0,"-7"7"16,-8 8-1,-8 8-15,-7 8 16,-8 15-16,0-1 16,-7 1-16,45-46 15</inkml:trace>
  <inkml:trace contextRef="#ctx0" brushRef="#br0" timeOffset="207383.4">19693 4312 0,'0'0'0,"0"0"16,0 0 0,0 8-16,0 15 15,-7 15-15,-16 15 16,-15 8-16,-15 16 15,-15 22 1,23-23-16,22-30 16,-7 0-16,7-16 15,23-30-15</inkml:trace>
  <inkml:trace contextRef="#ctx0" brushRef="#br0" timeOffset="208479.02">20298 4396 0,'0'0'0,"0"0"16,0 0-1,0 0-15,0 0 16,0 8-16,0-1 16,-7 9-1,-1 7-15,0-1 16,-7 1-16,-7 8 15,-9 7-15,9 0 16,-9-7 0,31-31-16</inkml:trace>
  <inkml:trace contextRef="#ctx0" brushRef="#br0" timeOffset="210814.18">21349 4076 0,'0'0'0,"0"0"16,0 0-16,0 0 16,-8 0-1,1-8-15,-8 0 16,0 1-16,-1-9 15,1 1 1,0 0-16,0 0 16,0-1-16,-8 1 15,1 7 1,-1 1-16,-7 7 16,-1 0-16,-6 7 15,-1 16-15,8 0 16,-1 15-1,1 1-15,7-1 16,8-8-16,8 8 16,7 1-1,7-1-15,1-8 16,7 1-16,8-8 16,7 0-16,0-8 15,0-7 1,1-8-16,-1 0 15,8 0-15,-8-8 16,0 0 0,0-7-16,-7 0 15,-8-1-15,0 1 16,0 0 0,-7 0-16,0-1 15,-8 1-15,0 8 16,0-1-16,0 0 15,0 8-15,0 0 16,0 0 0,0 0-16,0 0 15,0 0-15,0 0 16,0 0 0,0 0-16,0 0 15,0 0-15,0 0 16,0 0-16,0 0 15,0 0 1,0 0-16,0 0 16,0 0-16,0 0 15,0 0 1,0 0-16,0 0 16,0 0-16,0 8 15,7 7 1,1 8-16,-1 8 15,1-1-15,-1-7 16,8 0 0,-7-8-16,0 0 15,-1-7-15,1 0 16,-8-8-16,0 0 16,0 0-1,0 0-15,0 0 16,0 7-16,0-7 15</inkml:trace>
  <inkml:trace contextRef="#ctx0" brushRef="#br0" timeOffset="211662.74">21818 4350 0,'0'0'0,"0"0"15,0 0-15,-8-7 16,1-1 0,-1 0-16,0 1 15,-7-1-15,8 1 16,-8 7-16,-1 0 16,1 7-1,0 1-15,0 7 16,0 0-16,0 8 15,7-7 1,1-1-16,7 0 16,0 0-16,7 1 15,1-1-15,-1 0 16,9-7 0,-1-1-16,0 1 15,0-8-15,0 0 16,-7 0-16,-1 0 15,1 0 1,-1-8-16,1 1 16,-1-9-16,-7-6 15,0-1 1,-7 7-16,-1 1 16,1 8-16,7 7 15</inkml:trace>
  <inkml:trace contextRef="#ctx0" brushRef="#br0" timeOffset="212193.64">21961 4152 0,'0'0'0,"0"0"0,0 0 15,0 0 1,-7 15-16,-8 16 16,-8 15-16,0 15 15,1-8 1,-1 0-16,0-7 16,1-8-16,6 1 15,-6-1 1,-1 0-16,8-8 15,15-30-15</inkml:trace>
  <inkml:trace contextRef="#ctx0" brushRef="#br0" timeOffset="213049.39">22581 4427 0,'0'0'0,"0"0"16,0 7 0,-7 9-16,-9 6 15,-6 17-15,22-39 16</inkml:trace>
  <inkml:trace contextRef="#ctx0" brushRef="#br0" timeOffset="-214719.96">23035 4495 0,'0'0'0,"0"0"16,0 0-16,0 0 15,0 0-15,0 0 16,-8-7-1,1-9-15,-1-14 16,1-8-16,-1-8 16,8 8-1,-8-8-15,8 0 16,0 0-16,0 8 16,0 8-16,0 7 15,8 0 1,0 8-16,-1-1 15,8 1-15,8 0 16,0 7 0,7 8-16,0 0 15,8 0-15,-8 8 16,-7 0-16,-1-1 16,-22-7-1</inkml:trace>
  <inkml:trace contextRef="#ctx0" brushRef="#br0" timeOffset="-213757.25">23745 4312 0,'0'0'0,"0"0"16,0 0-16,0 0 15,-7 0-15,-1-7 16,1-1-16,-8 0 16,-8 8-1,0 0-15,-7 0 16,-8 8-16,0 7 16,1 8-1,6 0-15,9 0 16,7 0-16,7 0 15,0 0-15,8-1 16,8 1 0,7 0-16,8 0 15,15 0-15,-8-8 16,-7-7 0,-1-8-16,1 0 15,-8-8-15,0 1 16,0-9-1,0-14-15,-7-1 16,-1 16-16,-7 0 16,0 7-16,0 8 15</inkml:trace>
  <inkml:trace contextRef="#ctx0" brushRef="#br0" timeOffset="-213348.07">23753 4190 0,'0'0'0,"0"0"0,-8 8 15,1 7 1,-8 23-16,-8 31 16,-15 7-16,-7 8 15,-16 8 1,1 7-16,60-99 16</inkml:trace>
  <inkml:trace contextRef="#ctx0" brushRef="#br0" timeOffset="-207001.71">7016 8945 0,'0'0'0,"0"0"16,0 0-16,0 0 15,0 0-15,0 0 16,0 0 0,7 0-16,1 0 15,7 0-15,7-8 16,9 8 0,6 0-16,1 0 15,8-7-15,-1-1 16,0 0-16,1 8 15,7-7-15,7-1 16,8 1 0,0-1-16,0 8 15,-22-8-15,14 1 16,16-1 0,14 0-16,-6 1 15,-9-1-15,8 8 16,16-8-16,-16 1 15,-15 7 1,15-8-16,23 8 16,-16 0-16,1-7 15,15 7 1,7 0-16,-29 0 16,-1-8-16,23 8 15,-1-8 1,-6 1-16,-1-1 15,8 8-15,-15-8 16,-16 1-16,16 7 16,22-8-16,-7 8 15,0 0 1,15-7-16,-15-1 16,-8 8-16,8-8 15,0 8 1,-8-7-16,-15-1 15,23 0-15,-8 8 16,-30-7-16,0 7 16,15 0-1,1-8-15,-16 8 16,0-8-16,-15 1 16,0-1-1,-1 8-15,1-7 16,-15 7-16,-8 0 15,-7 0-15,0 0 16,-8 0 0,0 0-16,-7 0 15,-8 0-15</inkml:trace>
  <inkml:trace contextRef="#ctx0" brushRef="#br0" timeOffset="-182502.56">16254 5236 0,'0'0'0,"0"0"16,0 0-16,0 0 15,0 0 1,0 0-16,0 0 16,0 0-16,0 0 15,0 7-15,0 1 16,0 0 0,0 7-16,0 0 15,0 0-15,0 8 16,0 15-16,-8 8 15,0 0 1,1 0-16,-1-8 16,1-7-16,-1-1 15,1 8 1,7-7-16,-8-1 16,8 1-16,-7-8 15,7 0-15,0-1 16,0 1-1,0-7-15,0-1 16,0 0-16,0-7 16,7 7-1,1-7-15,-1-1 16,8 1-16,8 0 16,7-1-1,1 1-15,-1-8 16,-8 0-16,1 0 15,-8 0-15,0 0 16,-7 0 0,-1 0-16,1-8 15,-8 8-15</inkml:trace>
  <inkml:trace contextRef="#ctx0" brushRef="#br0" timeOffset="-182087.41">16223 5518 0,'0'0'0,"0"0"16,0 0-16,0 0 15,0 0-15,0 0 16,8 8-16,7-1 15,8 1-15,7 0 16,8-1 0,-8-7-16,-7 0 15,-1 0-15,9-7 16,-1-1 0,0-7-16,-30 15 15</inkml:trace>
  <inkml:trace contextRef="#ctx0" brushRef="#br0" timeOffset="-181550.07">16737 5785 0,'0'0'15,"0"0"-15,0 0 16,0 0-16,0 0 15,0 0 1,0 0-16,8 0 16,0 0-16,-1 0 15,8 0-15,0 0 16,8 0 0,0-7-16,7-1 15,0 0-15,0 1 16,1 7-1,-31 0-15</inkml:trace>
  <inkml:trace contextRef="#ctx0" brushRef="#br0" timeOffset="-180633.33">16858 5526 0,'0'0'0,"0"0"16,0 0-16,0 0 15,0 0-15,0 0 16,8 0-16,7 0 15,23 0 1,15-8-16,-8-15 16,-7 8-16,-38 15 15</inkml:trace>
  <inkml:trace contextRef="#ctx0" brushRef="#br0" timeOffset="-180236.37">17493 5343 0,'0'0'0,"0"0"0,0 0 16,0 0 0,0 0-16,0 0 15,0 0-15,0 22 16,0 47-16,0 7 15,-7-7 1,7 0-16,0-16 16,0 1-16,0-16 15,7-15 1,-7-23-16</inkml:trace>
  <inkml:trace contextRef="#ctx0" brushRef="#br0" timeOffset="-178800.06">19436 5495 0,'0'0'16,"0"0"-16,0 0 15,0 0 1,0 0-16,0 0 16,0 0-16,0 0 15,0 0-15,0-7 16,-7-9-1,-1 1-15,1 0 16,-1-8-16,0 0 16,1 0-16,-8 0 15,-8-7 1,0 7-16,-7-8 16,-8 8-16,1 8 15,-9 0 1,1 15-16,7 7 15,0 1-15,-7 0 16,7 7-16,0 0 16,8 0-1,7 1-15,8-1 16,0-7-16,8 7 16,-1 0-1,8 0-15,0 1 16,8 7-16,7 0 15,0-1-15,8 1 16,-1 0 0,8 0-16,1 0 15,7 0-15,-8-8 16,8 0 0,-1 1-16,-6-1 15,-1 0-15,0-7 16,-7-1-1,-8 1-15,0 0 16,-7-1-16,-1 1 16,1 0-16,-8-1 15,0 1 1,0 0-16,-8 7 16,-7 0-16,0 8 15,-15 0-15,-1 0 16,-6 0-1,-1-8-15,8 0 16,-8 0-16,0-7 16,0-8-1,-7 0-15,7-8 16,0-7-16,8 0 16,7 0-16,1-1 15,6 1 1,1 0-16,8 0 15,7 15-15</inkml:trace>
  <inkml:trace contextRef="#ctx0" brushRef="#br0" timeOffset="-178021.31">19686 5717 0,'0'0'0,"0"0"16,0 0 0,0 0-16,0 0 15,0 7-15,0 8 16,0 16-16,0 7 16,0 0-16,0 0 15,0-7 1,0-8-16,0 0 15,0-8-15,0 0 16,0 1 0,0-16-16</inkml:trace>
  <inkml:trace contextRef="#ctx0" brushRef="#br0" timeOffset="-176983.88">20578 5877 0,'0'0'0,"0"0"15,-8 7 1,1 1-16,-8 7 15,-1 8-15,-6 8 16,-1 7-16,0 8 16,1 0-1,7-8-15,0-8 16,15-30-16</inkml:trace>
  <inkml:trace contextRef="#ctx0" brushRef="#br0" timeOffset="-175562.15">21697 5365 0,'0'0'0,"0"0"15,0 0-15,0 0 16,0 0-16,0 0 16,0 0-16,0 0 15,0 0 1,0-7-16,-8-1 15,1 1-15,-9-9 16,1 1 0,-7 0-16,7 7 15,-1 0-15,1 1 16,-7-1-16,-16 8 16,-8 0-1,1 8-15,-8-1 16,8 9-16,-1 7 15,1 0-15,15-1 16,0 9 0,-1 0-16,9 7 15,7-8-15,7-7 16,0 0-16,8 0 16,0-8-1,0 0-15,8 1 16,0-1-16,7 0 15,0 0 1,7 8-16,1-7 16,7-9-16,1 1 15,-1 0 1,8-8-16,-8 0 16,0-8-16,-7 0 15,-8 1-15,0-1 16,0 0-1,0-7-15,-7 0 16,-1 0-16,1-8 16,0 0-16,-1 0 15,1 0 1,-8 0-16,0 8 16,0 7-16,0 1 15,0-1 1,0 8-16,0 0 15,0 0-15,0 0 16,0 0 0,0 0-16,0 0 15,0 15-15,0 8 16,7 0 0,-7 0-16,0 0 15,0 0-15,8 0 16,-1-1-16,1 1 15,-1 0-15,1 0 16,0-8 0,-1 1-16,1-1 15,-1 0-15,1 0 16,-1 1 0,9-1-16,-1 0 15,0-7-15,0 0 16,-15-8-16</inkml:trace>
  <inkml:trace contextRef="#ctx0" brushRef="#br0" timeOffset="-175074.39">22060 5686 0,'0'0'0,"0"0"15,0 0-15,0 0 16,0 0-16,0 8 15,7 22 1,1 16-16,-1 0 16,-7-8-16,0-8 15,8-7 1,-8-7-16,7-1 16,1-8-16,-1-7 15,-7 0-15</inkml:trace>
  <inkml:trace contextRef="#ctx0" brushRef="#br0" timeOffset="-174459.27">22891 5655 0,'0'0'0,"0"0"16,0 0 0,0 0-16,0 0 15,0 0 1,-7 16-16,-9 7 0,-6 15 15,-8 15 1,-8 1-16,7-9 16,1-14-1,8-1-15,-1 1 16,-7 0-16,7-1 16,0-7-16,23-23 15</inkml:trace>
  <inkml:trace contextRef="#ctx0" brushRef="#br0" timeOffset="-173545.38">23413 5831 0,'0'0'0,"0"0"16,0 0-16,0 0 16,0 0-16,0 0 15,0 0 1,0 0-16,0 0 16,0 0-16,-8-8 15,1-7 1,-1 0-16,1-8 15,-9-8-15,1-7 16,-7-8-16,6-7 16,-6 7-1,7 0-15,0 8 16,-1 8-16,9-1 16,-1 1-1,8-1-15,0 1 16,8-1-16,7 1 15,0-1-15,8 1 16,-1 7 0,1 0-16,0 0 15,0 8-15,-8 7 16,0 0-16,7 8 16,1 0-1,0 8-15,7 7 16,8 8-16,-8-8 15,-30-15 1</inkml:trace>
  <inkml:trace contextRef="#ctx0" brushRef="#br0" timeOffset="-172777.28">23851 5610 0,'0'0'0,"0"0"0,0 0 16,0 0-16,0 0 15,0 0-15,0 0 16,0 7-16,0 9 16,0 6-1,0 9-15,0 0 16,0-1-16,0 8 15,-7-7 1,-1-8-16,8-23 16</inkml:trace>
  <inkml:trace contextRef="#ctx0" brushRef="#br0" timeOffset="-160086.28">15006 4358 0,'0'0'0,"0"0"15,0 0-15,0 0 16,8-8-16,14-7 16,16 7-1,23-7-15,22 8 16,-7 7-16,29 0 16,-105 0-1</inkml:trace>
  <inkml:trace contextRef="#ctx0" brushRef="#br0" timeOffset="-159389.59">15339 5457 0,'0'0'0,"7"0"0,39 0 16,75 0-16,-15 0 16,-106 0-1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1:24:47.9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4286 10807 0,'0'0'0,"-7"0"0,-8 0 0,-462-84 16,357 61-16,36 16 15,-14-1 1,-8 0-16,0 1 16,8-1-16,0 1 15,0-1 1,14 0-16,1 1 16,-23 7-16,1 0 15,14-8-15,8 8 16,7-8-16,-7 1 15,15-1 1,15 1-16,8-1 16,14 0-16,1 1 15,0-1 1,7 0-16,1 1 16,6-1-16,9 0 15,-1 8-15,1 0 16,7 0-1,0 0-15,0 0 16,0 0-16,0 0 16,0 0-1,0 0-15,0 0 16,0 0-16,0 0 16,0 0-1,0 0-15,0 0 16,0 0-16,0 0 15,0 0-15,0 0 16,0 0-16,0 0 16,0 0-1,0 0-15,0 0 16,0 0-16,0 0 16,0 0-16,0 0 15,0 0 1,0 0-16,0 0 15,0 0-15,0 0 16,-8 0 0,8 0-16,0 0 15,0 0-15,0 0 16,0 0 0,0 0-16,0 0 15,0 0-15,0 0 16,0 0-16,0 0 15,0 0 1,0 0-16,0 0 16,0 0-16,0 0 15,0 0-15,0 0 16,-7 8 0,7-8-16,0 8 15,0-1-15,0 1 16,0 0-1,0-1-15,0 1 16,0 0-16,0-8 16,0 0-16,0 0 15,0 0 1,0 0-16,0 0 16,0 0-16,0 0 15,0 0-15,0 0 16,7 0-1,16-8-15,15-15 16,7-8-16,23-7 16,0 0-1,0 8-15,-15-1 16,-15 16-16,-15 7 16,-1 8-16,-14 8 15,-8-8 1</inkml:trace>
  <inkml:trace contextRef="#ctx0" brushRef="#br0" timeOffset="1576.65">8913 10868 0,'0'0'0,"0"0"16,0 0-16,0 0 15,0 0 1,0 0-16,0 0 16,0 0-16,0 0 15,0 0-15,23-7 16,30 7 0,30 0-16,-15-8 15,30 8 1,31-8-16,-16-7 15,23 7-15,23 1 16,-53-1-16,83-7 16,-23 7-1,15 1-15,-44 7 16,21 0-16,-14 0 16,-16-8-16,8 0 15,-7 1-15,-38-8 16,22-1-1,8 1-15,-23 0 16,-7-1-16,0 1 16,-16 0-1,-22 7-15,-15 1 16,-15-1-16,-8 0 16,-8 1-16,1-1 15,-8 8 1,0-7-16,-15-9 15,-23-7-15,-15 0 16,0 1 0,-15-9-16,8 8 15,-16 0-15,8 0 16,8 0 0,7 8-16,7 0 15,9 7-15,-1 1 16,15-1-16,8 8 15,7 0-15,8 0 16,0 0 0,0 0-16,8 15 15,7 8-15,15 0 16,8 0 0,0 0-16,0-8 15,-8 0-15,0 1 16,-15-9-1,0 1-15,-7 0 16,-8-8-16,-8 7 16,-22 24-1,-45 15-15,75-46 16</inkml:trace>
  <inkml:trace contextRef="#ctx0" brushRef="#br0" timeOffset="25600.51">3969 6052 0,'0'0'16,"-8"31"-16,1 38 15,7-1-15,7 1 16,1 7 0,15 31-16,-1 0 15,1-15-15,15 30 16,-8 0-16,0-31 16,0 24-1,8 15-15,0-16 16,15 23-16,0 8 15,7-15 1,8 23-16,0 0 16,8 14-16,15 9 15,-16-31 1,-14 15-16,-1-30 16,8 23-16,8-31 15,0-23-15,7 8 16,0 0-1,8-8-15,7-8 16,-15 9-16,8 7 16,-8-23-16,15 7 15,-15 1 1,-7-16-16,7-7 16,-7-24-16,-8-14 15,-30-8-15,7 0 16,0-8-1,8-7-15,0-1 16,-8-14-16,1-1 16,-8-7-1,15-23-15,-8-16 16,-7-14-16,-8-9 16,-7-30-16,-8-22 15,-15 22 1,0-61-16,-15 0 15,-16 0-15,-6-23 16,-9 39-16,-14-39 16,7 38-1,-30-61-15,30 54 16,7-61-16,-22 22 16,0 1-1,-15-39-15,23 77 16,-16-69-16,16 84 15,-16-23-15,8 23 16,0 8 0,7-23-16,1 45 15,-8-15-15,-8-7 16,-7 7 0,-15-7-16,-8 22 15,8 39-15,22 15 16,-22-8-16,-31 16 15,8 22 1,0 8-16,-15 16 16,31 14-16,-16 16 15,-31 15-15,39-7 16,-23 22 0,-15 1-16</inkml:trace>
  <inkml:trace contextRef="#ctx0" brushRef="#br0" timeOffset="37660.21">6653 6762 0,'0'0'0,"0"0"15,-8-7-15,1-1 16,-9-7-1,1-1-15,-7-7 16,-1 1-16,-7-9 16,-1 0-16,1 1 15,8-1 1,-1 9-16,-7-1 16,-8 0-16,0 0 15,-7 0-15,-1 8 16,-7-1-1,0 9-15,-15 7 16,-15 7-16,-23 9 16,31-1-16,-8 8 15,-16 15 1,1 8-16,7 0 16,1-1-16,-1 1 15,-15 8-15,23-9 16,7 16-1,-14 16-15,6-9 16,16-14-16,16-1 16,14-7-1,7 0-15,9 0 16,7 7-16,7 1 16,16-9-16,-1 1 15,8 0 1,8 0-16,15 7 15,7-7-15,8-8 16,0 0 0,0-7-16,23-8 15,14 0-15,1-8 16,0 0-16,15-15 16,7 0-1,-22-8-15,15-7 16,-1 0-16,9-16 15,-8-7 1,-1 0-16,1-8 16,-30 1-16,7-1 15,23-8-15,-8-7 16,-15 0 0,-22 8-16,-16 7 15,0 0-15,1 0 16,-8-7-16,-8 0 15,-7-1 1,-8 8-16,-8 1 16,-14-1-16,-8 0 15,-8 0 1,-22-7-16,-31-1 16,-22 8-16,-8 24 15,0 14-15,-68 31 16,23 7-1,-68 31-15,67-22 16</inkml:trace>
  <inkml:trace contextRef="#ctx0" brushRef="#br0" timeOffset="56189.77">6418 9662 0,'0'0'0,"0"0"16,0 0-16,-7 0 15,-8-7-15,-16-1 16,-22-7-1,-15 0-15,-7-1 16,-1 1-16,-15 0 16,-14 7-1,6 1-15,-6 7 16,-32 0-16,-6 0 16,-1 0-1,-15 7-15,31 1 16,-46 7-16,0 0 15,-7 1-15,45-9 16,-53 8 0,15-7-16,-30 0 15,75-8-15,-45 7 16,0 1-16,1 0 16,14-1-1,45-7-15,-52 8 16,22-8-16,-7 0 15,15 0-15,45 0 16,-22 0 0,7 0-16,0-8 15,31 1-15,-24 7 16,9 0 0,22 0-16,15 0 15,15 0-15,-7 0 16,7 0-16,8 0 15,-1 0 1,9 0-16,7 0 16,-1 0-16,1 0 15,15 0-15,-15 0 16,8 0 0,7 0-16,0 0 15,0 0-15,0 0 16,0 0-1,0 0-15,0 0 16,0 0-16,0 0 16,0 0-16,0 0 15,0 0 1,0 0-16,0 0 16,0 0-16,0 0 15,0 0-15,0 0 16,0 0-1,0 0-15,0 0 16,0 0-16,0 0 16,-8 0-1,-7 0-15,0 0 16,0 7-16,0 9 16,-1 14-16,9 23 15,14 9 1,9-17-16,14 1 15,0 0-15,15-16 16,1 1 0,14-8-16,31-8 15,0-15-15,-16-7 16,1-1 0,-16-7-16,1-8 15,-23 0-15,-8 0 16,-7 8-16,-8-8 15,-15 0 1,-8-15-16,-7-8 16,-8-8-16,1 1 15,-9-16-15,-6-7 16,-1 7-16,0 16 16,-7 15-1,-16 15-15,1 15 16,-31 54-16,-60 76 15,7 23 1,53-7-16,23-16 16,68-122-16</inkml:trace>
  <inkml:trace contextRef="#ctx0" brushRef="#br0" timeOffset="57679.08">6373 8762 0,'0'0'0,"0"0"16,0 0-16,-8 0 15,-14 0-15,-1 0 16,-15 0 0,-7-8-16,-1 1 15,1-1-15,0 0 16,-1 1-16,-7-1 16,1 8-16,-1 0 15,0 0 1,15 8-16,8-1 15,7 1-15,8 0 16,0-1-16,0 16 16,0 8-1,7-1-15,8 24 16,8 14-16,-1 16 16,-7-8-1,0-22-15,0-1 16,0-7-16,-7 0 15,-1-8-15,0 16 16,1 7 0,7-61-16</inkml:trace>
  <inkml:trace contextRef="#ctx0" brushRef="#br0" timeOffset="64399.93">12459 6205 0,'0'0'15,"0"0"-15,7 0 16,8 0-16,8-8 15,7 8-15,8 0 16,7 0 0,8 0-16,-7-7 15,-9 7-15,9-8 16,7 8 0,37 0-16,-29 0 15,-16 8-15,-7-1 16,0 1-1,-8 0-15,0-1 16,8 1-16,-8 7 16,31 0-16,-23 1 15,-8-9 1,-7 1-16,-8-8 16,0 8-16,0-8 15,0 0-15,0 7 16,-7 1-1,-8-8-15</inkml:trace>
  <inkml:trace contextRef="#ctx0" brushRef="#br0" timeOffset="104575.11">14273 6213 0,'0'0'0,"0"0"0,0 0 0,370 68 15,-279-68-15,7-7 16,-30 7-16,16-8 16,-1 0-16,7 8 15,1-7 1,7-8-16,1-1 16,7 9-16,-23-1 15,7-7 1,16 7-16,0 0 15,-8 1-15,1 7 16,-1 0 0,-15-8-16,-15 8 15,15 0-15,0 0 16,16 0-16,-16 0 16,0 8-1,0-1-15,0 1 16,-15 0-16,-7-1 15,-8 1-15,0 0 16,0-8 0,-8 7-16,0-7 15,1 0-15,-8 0 16,7 0 0,-7 8-16,-8-8 15,0 0-15,-7 0 16,-8 0-1,0 0-15,-7 0 16,-1 0-16,-7 0 16,0 0-16,0 0 15,0 0 1</inkml:trace>
  <inkml:trace contextRef="#ctx0" brushRef="#br0" timeOffset="109457.61">6532 9815 0,'0'0'16,"-8"15"-16,1 16 16,-9-1-1,1 9-15,8 6 16,-1 9-16,1 22 15,-1 0 1,1 1-16,-1 7 16,0 30-16,1-7 15,-1 15-15,1 15 16,-1-30 0,-7 8-16,7 15 15,1-24-15,-1-22 16,1-15-16,-8 23 15,0-1 1,-1-14-16,1-9 16,0 16-16,0 0 15,0-15 1,-8-8-16,1-15 16,-1 7-16,-7 1 15,-1-9-15,9 1 16,-1-8-1,8-15-15,0 0 16,7-8-16,-7 1 16,8-9-16,-1 1 15,0 0 1,1-1-16,7-7 16,0 0-16,0 0 15,0 0 1,0 0-16,0 0 15,0 0-15,0 0 16,0 0-16,0 0 16,0 0-1,0 0-15,0 0 16,0 0-16,0-7 16,0-1-1,0 8-15,0-8 16,0 8-16,15-7 15,8-9-15,30 1 16,15 0 0,-15 0-16,-16-8 15,-6 7-15,-31 16 16</inkml:trace>
  <inkml:trace contextRef="#ctx0" brushRef="#br0" timeOffset="168359.82">8989 9754 0,'0'0'0,"0"0"0,0-8 0,-152-144 0,152 152 0,-30-16 15,-8 9-15,1-1 16,-9 8-16,-7 8 15,-7-1 1,-8 9-16,0-1 16,15 0-16,0 0 15,0 8-15,8 0 16,-1 8-16,1 7 16,0 8-1,7-8-15,8 0 16,7 0-16,0-7 15,0-1 1,8-7-16,8 8 16,-1-8-16,1 0 15,7-1 1,0 9-16,7-1 16,1 1-16,7 0 15,8-1-15,7 1 16,8-1-16,7 1 15,8-1 1,7 8-16,8-7 16,0-1-16,1-7 15,-1 0 1,7 0-16,-7-8 16,0 1-16,15-1 15,1-7-15,-9-1 16,1-7-1,-8 0-15,0-7 16,-8-9-16,8 1 16,0 0-1,-7-1-15,-16-6 16,-7 6-16,0-7 16,-8 8-16,-7 0 15,-1 0 1,-6-1-16,-1-7 15,-8 1-15,-7-9 16,0-7-16,-7 0 16,-8 0-1,-8-8-15,0 8 16,-15-8-16,-7-8 16,0 1-1,-1 0-15,8 7 16,8 8-16,-15-1 15,-8 1-15,-30 8 16,-23-1 0,-38 16-16,-30 7 15,38 8-15,0 16 16,38 6 0,7 17-16,91-39 15</inkml:trace>
  <inkml:trace contextRef="#ctx0" brushRef="#br0" timeOffset="183233.34">12081 6877 0,'0'0'0,"0"0"16,0 0-16,0 0 16,7-8-16,1 0 15,7 1-15,0-1 16,0 0-1,8 1-15,7 7 16,8 0-16,7 0 16,8 7-16,0 1 15,15-8 1,8 0-16,7 0 16,-8 0-16,-22 0 15,15 0-15,53-8 16,-38 8-1,-15-7-15,1-1 16,67 1-16,-23-1 16,-45 0-1,38 1-15,7-1 16,-7 8-16,-23 0 16,23 0-1,-15 8-15,-16-1 16,-29 1-16,14 7 15,23 0-15,16 1 16,-1-1 0,-15-7-16,15 7 15,1 0-15,-24-7 16,-7-1-16,23 9 16,15-9-1,-8 1-15,0 0 16,8 7-16,0-8 15,-23 1 1,0-8-16,8 0 16,7 0-16,1 0 15,-9 0-15,16 0 16,-7 0 0,-16 0-16,23 8 15,30-1-15,-23 1 16,-7 0-1,0-1-15,-23 1 16,-15-8-16,7 8 16,9-1-16,-9 1 15,-7-1 1,0-7-16,15 0 16,-7 0-16,0 8 15,-16 0 1,-15-8-16,1 0 15,-1 0-15,1 0 16,-1 0-16,-7 0 16,-8 0-1,-7 0-15,-8 0 16,0 0-16,8 0 16,-23 0-1</inkml:trace>
  <inkml:trace contextRef="#ctx0" brushRef="#br0" timeOffset="196752.78">14076 6854 0,'0'0'0,"0"0"16,-7-8-16,-1 0 15,-7 1-15,0-1 16,0 1 0,0 7-16,-8-8 15,0 8-15,-7 0 16,-15 8 0,-23 7-16,7 8 15,8 7-15,0 8 16,1 1-16,-39 14 15,38-15 1,15-7-16,8-1 16,7 8-16,1 1 15,6-1 1,9 7-16,-1 1 16,8 0-16,8-8 15,-1 0-15,24 8 16,-1-8-1,0 1-15,0-9 16,1 1-16,-1-16 16,15 0-16,8-15 15,23-8 1,14-14-16,-6-17 16,-16 9-16,0-8 15,-8-8 1,-7-7-16,-15-1 15,0 1-15,-8 7 16,-15 8 0,0 7-16,-7-7 15,-8 0-15,-15 7 16,-23-7-16,-30 8 16,-38 14-16,-76 24 15,24 0 1</inkml:trace>
  <inkml:trace contextRef="#ctx0" brushRef="#br0" timeOffset="204966.03">22158 7487 0,'0'0'0,"0"0"0,0 0 16,0 0-16,0 0 16,0 0-1,7 8-15,1-1 16,0 1-16,14 7 16,24 1-16,52 7 15,15-1-15,54 1 16,6-15-1,-29 0-15,60-1 16,-30-7-16,15-7 16,-106-1-16,23 0 15,-15 1 1,-23 7-16,-23 0 16,-15 0-16,-14 0 15,-1 0 1,-8 0-16,-7 0 15,0 0-15,0 0 16,0 0-16,-7 7 16,-1 1-1,1-8-15,-9 0 16,-6 0-16,-9-8 16,9 1-1,7-1-15,0 0 16,7 1-16,0-1 15,1 8 1,7 0-16,0 0 16,0 0-16,7-7 15,9-9-15,6-14 16,-22 30 0</inkml:trace>
  <inkml:trace contextRef="#ctx0" brushRef="#br0" timeOffset="-167085.49">10047 5419 0,'0'0'0,"0"0"15,0 8-15,310-77 0,-144-46 0,-75 39 16,-31 23-16,-7 14 16,-15 17-16,-15 6 15,-8 16 1,-7 16-16,-8-16 15</inkml:trace>
  <inkml:trace contextRef="#ctx0" brushRef="#br0" timeOffset="-166304.52">9949 6037 0,'0'0'0,"0"0"16,0 0-16,0 0 15,38-23-15,52-53 16,46-39-1,8 9-15,15-1 16,-53 30-16,-16 32 16,-29 22-16,-61 23 15</inkml:trace>
  <inkml:trace contextRef="#ctx0" brushRef="#br0" timeOffset="-165544.09">9987 6617 0,'0'0'0,"0"0"16,0 0-16,7-8 15,16-30 1,52-38-16,46-23 16,8-8-16,30 8 15,-23 15-15</inkml:trace>
  <inkml:trace contextRef="#ctx0" brushRef="#br0" timeOffset="-164592.6">9956 7144 0,'0'0'0,"0"0"15,0 0-15,0 0 16,0 0 0,0 0-16,-7 7 15,-1 1-15,8-8 16,0 0-16,0 0 16,8-8-1,82-76-15,77-61 16,-1 16-16,0-1 15,-37 38-15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1:29:25.3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4763 5945 0,'0'0'0,"0"0"0,-8-7 15,1-1-15,-9 1 16,1-1-16,-7-7 15,-1 7 1,0 0-16,1 1 16,-9-1-16,1 1 15,-15-1-15,-8 0 16,-15 16 0,7 0-16,1 7 15,-1 8-15,-7 7 16,-22 8-16,14 1 15,-7 6 1,-23 24-16,8 0 16,15-1-16,30-14 15,-15 7 1,-8 15-16,16 1 16,-1 6-16,8-21 15,0 14-15,-7 15 16,7-7-1,7-7-15,9-9 16,-1 1-16,8 0 16,-1 7-16,9-15 15,7-7 1,-1-9-16,1 9 16,8-1-16,-1 1 15,1-1-15,-1 1 16,1-9-1,7 1-15,0 0 16,7 7-16,1 8 16,-1 0-16,1-7 15,-1-1 1,8 1-16,1-1 16,6 8-16,1-7 15,0-1 1,7-15-16,0 8 15,0-8-15,1 8 16,6 0-16,1 7 16,8 1-1,6-1-15,1-15 16,0 0-16,-7-7 16,-9-1-1,16-7-15,15 0 16,16 0-16,-1-8 15,0-7 1,15-16-16,8-7 16,-30 0-16,22-8 15,23-23 1,7-15-16,-7-15 16,0 7-16,-22 8 15,-16 0-15,15-31 16,-7-7-16,-8 15 15,0-7 1,-7-16-16,-1 0 16,8-8-16,-7-22 15,-31 38 1,-7 0-16,-8-23 16,-14 15-16,-9 30 15,1-7-15,-8-22 16,-8 14-16,-7 23 15,0-7 1,-15-23-16,-8-8 16,0 23-16,-7-8 15,-8-15 1,7 24-16,-7 6 16,8 24-16,-15-16 15,-8 0 1,7 8-16,16 8 15,-1 7-15,-14 0 16,-8 8-16,-15 8 16,7 7-1,-15 0-15,-7 8 16,-8 22-16,23 8 16,-68 31-16,0 0 15</inkml:trace>
  <inkml:trace contextRef="#ctx0" brushRef="#br0" timeOffset="1666.02">9934 6472 0,'0'0'0,"-8"-8"16,-7-7 0,-8 0-16,-7 0 15,0-1-15,-8 1 16,0-8-16,-7 8 15,-23 0 1,-23 7-16,-15 8 16,31 8-16,-31 15 15,-23 7 1,-7 16-16,8 15 16,-8 23-16,37-15 15,1-1-15,-15 16 16,7 8-1,8-1-15,-8 1 16,-8 15-16,31 0 16,8-8-1,-1 0-15,15 8 16,16-15-16,7-8 16,8 15-16,15 8 15,7-16-15,16-7 16,7 15-1,15-7-15,16-8 16,-9-23-16,9 0 16,14 0-1,31-7-15,15-9 16,15-6-16,53-1 16,-46-23-16,69 0 15,-23-7 1,90-16-16,-135 1 15,113-24-15,-53-7 16,7-8 0,-7-7-16,0-8 15,-38 0-15,1-31 16,-62 8-16,-29 0 16,7-30-1,-15-9-15,-15 32 16,-16-16-16,-14 0 15,-8 16 1,-15-9-16,-16-14 16,-6 7-16,-1 15 15,-38-14-15,-37-24 16,-8 23 0,-30 23-16,-16-15 15,-22 15-15,8 23 16,-38 30-16,52 31 15,-105 46 1,129-23-16</inkml:trace>
  <inkml:trace contextRef="#ctx0" brushRef="#br0" timeOffset="13101.53">14727 5556 0,'0'0'0,"0"0"15,0 0-15,0 0 16,0 0-16,0 0 16,0 0-1,0 8-15,0 15 16,-8 23-16,0 30 15,8 31 1,-7 0-16,-8 7 16,0 16-16,-1-31 15,1 8-15,0 0 16,0 0 0,0-16-16,0 24 15,7 7-15,1-38 16,-1 15-1,1-15-15,-1-15 16,8-24-16,0-14 16,0-8-16,0-8 15,0-7 1,0-8-16,0 0 16,15 0-16,23-16 15,15-22-15,7-8 16,1 1-1,-1-1-15,-7-8 16,-15 1-16,0-8 16,-8-8-1,-15 24-15,0-1 16,0-8-16,1-7 16,-1-7-1,-8-1-15,-7 15 16,0 1-16,0 0 15,0-8-15,-7-1 16,-8 1-16,-1 8 16,1 7-1,-7 0-15,-9 1 16,1-9-16,0-7 16,7 15-1,1 1-15,6 6 16,1 1-16,0 8 15,0-1 1,0 1-16,0-1 16,0 1-16,0-9 15,0 9-15,7 15 16,0 7 0,8 8-16</inkml:trace>
  <inkml:trace contextRef="#ctx0" brushRef="#br0" timeOffset="15721.04">14447 7106 0,'0'0'0,"0"0"0,7 0 16,1 0-16,7 0 15,0 0-15,-7 0 16,-1 0 0,-7 0-16,0 0 15,0 0-15,0 0 16,-7 15-16,-8 23 15,-16 31 1,-6 22-16,-1-14 16,0 29-16,0 9 15,0-16-15,-15 16 16,1-8 0,-1-8-16,15-31 15,0-14-15,8-8 16,7-8-1,8-8-15,0-7 16,7-8-16,8-7 16,0 0-16,0-1 15,0-7 1,8 0-16,-8 0 16</inkml:trace>
  <inkml:trace contextRef="#ctx0" brushRef="#br0" timeOffset="16183.52">14674 7037 0,'0'0'0,"0"0"16,0 0-16,7 8 16,8 7-16,16 15 15,6 24 1,9 22-16,-1 0 15,-7-7-15,-8 0 16,0 15-16,1 0 16,-9-23-1,1-8-15,7 1 16,8-9-16,-8 1 16,0-8-1,1 1-15,-9-1 16,1 7-16,0-6 15,-8-16-15,0-8 16,0-8 0,-15-7-16</inkml:trace>
  <inkml:trace contextRef="#ctx0" brushRef="#br0" timeOffset="17017.02">14772 5884 0,'0'0'15,"0"0"-15,0 0 16,0 0 0,0 0-16,0 0 15,0 0-15,0 0 16,0 0-16,-8-7 15,1-1-15,-1 1 16,1-1 0,-1 0-16,1 1 15,-1-1-15,8 0 16,0 1 0,0 7-16,0 0 15,0 0-15,0 0 16,0-8-16,0 8 15,0 0 1,0 0-16,0 0 16,0 0-16,0 0 15,0 0 1,0 0-16,0 0 16,0 0-16,0 0 15,0 0 1,0 0-16,0 0 15</inkml:trace>
  <inkml:trace contextRef="#ctx0" brushRef="#br0" timeOffset="17560.58">15006 5098 0,'0'0'0,"0"0"0,-7-7 16,-8-9-1,-16 1-15,1 0 16,-8 7-16,0 8 15,1 0-15,-1 16 16,0 6 0,-7 17-16,7 6 15,8 1-15,-1 8 16,9 22 0,14 8-16,16-15 15,7-16-15,8 0 16,7-7-16,15-8 15,16-7-15,7-23 16,0-16 0,-30 0-16,-8-7 15,8-16-15,-8-7 16,-8-7 0,-6-9-16,-9 8 15,-7 8-15,-7 8 16,-1-9-16,-15-6 15,-22-1 1,-8 0-16,0 0 16,53 46-16</inkml:trace>
  <inkml:trace contextRef="#ctx0" brushRef="#br0" timeOffset="18165.27">14764 6190 0,'0'0'0,"0"0"16,0 0-16,-15-8 16,-15-7-16,-23-23 15,-23-8 1,-7 0-16,8-23 16,14-7-16,1 0 15,-1 7 1,-7-15-16,0-15 15,23 38-15,7 7 16,38 54-16</inkml:trace>
  <inkml:trace contextRef="#ctx0" brushRef="#br0" timeOffset="18733.5">14931 6197 0,'0'0'0,"0"0"16,-8 0-16,1 0 16,-1 0-16,8 0 15,0 0-15,8-7 16,22-24-1,113-37-15,62-16 16,-16-23-16,-46 0 16,-60 38-1,23-15-15,-15 16 16,-31 37-16,-14 16 16,-46 15-16</inkml:trace>
  <inkml:trace contextRef="#ctx0" brushRef="#br0" timeOffset="35891.43">15036 6663 0,'0'0'0,"0"0"0,16 0 16,14 0-16,8 0 15,7 0 1,0 0-16,-7 0 16,0 0-16,7 0 15,8 0 1,0 8-16,15-8 15,0 7-15,-15 1 16,0-8 0,0 7-16,15-7 15,0 0-15,-7 0 16,-1 0-16,0 0 16,1 0-1,-1-7-15,1-1 16,-8 1-16,-15-1 15,-8 0 1,0 1-16,-7-1 16,-1 0-16,1 8 15,-8 0-15,0-7 16,1-1 0,-1 8-16,0-8 15,0 1-15,-8 7 16,1-8-1,-8 8-15,8-7 16,-8 7-16,0 0 16,0 0-16,0 0 15,0-8 1,0 0-16,0 1 16,-8-1-16,0 0 15,1 1-15,-1-1 16,1 1-1,-1-1-15,1 0 16,-1 1-16,8 7 16,0 0-1,0 0-15,0 0 16,0 0-16,0 0 16,8 0-16,14-8 15,9 8 1,-1 0-16,-8 0 15,-6 0-15,-9 0 16,1 0 0,-8 0-16,0 0 15,0 0-15,0 0 16,0 0-16,0 0 16,0 0-1,0 0-15,-8 0 16,8 0-16</inkml:trace>
  <inkml:trace contextRef="#ctx0" brushRef="#br0" timeOffset="38928.55">14727 6716 0,'0'0'15,"0"0"-15,0 0 16,0 0-16,0 0 16,7 0-16,8 0 15,8 0 1,7 0-16,15 0 15,1 0-15,-8 8 16,15 0 0,30-8-16,23 7 15,-16-7-15,1 0 16,15 8-16,7 0 16,-45-8-1,38 7-15,15 1 16,-23-1-16,-15 1 15,1 0 1,-1-8-16,-15 0 16,-15 0-16,-23 0 15,-7 0-15,-8 0 16,0 7 0,-8 1-16,1 0 15,0-1-15,-1 1 16,1-1-1,-8-7-15,0 0 16,0 0-16,0 0 16,0 0-16,0 0 15,0 0 1,0 0-16,0 0 16,0 0-16,0 0 15,0 0-15,-8-7 16,-7-8-1,0-1-15,0 1 16,-8 0-16,0 0 16,8 7-1,0 0-15,0 1 16,8-1-16,-1 0 16,8 8-16,0 0 15,0 0 1,0 0-16,0 0 15,0 0 1,0 0-16,0 0 16,0 0-16</inkml:trace>
  <inkml:trace contextRef="#ctx0" brushRef="#br0" timeOffset="107544.85">14250 7525 0,'0'0'0,"0"0"0,0 0 0,0 0 0,0 0 15,0 0-15,-7 8 16,-1 0-1,1-1-15,-9 9 16,1-1-16,0 8 16,0 0-1,0-1-15,7 1 16,1-7-16,-1-1 16,8 0-16,0-7 15,0-1 1,0 1-16,0-8 15,8 8 1,-8-8-16,0 0 16</inkml:trace>
  <inkml:trace contextRef="#ctx0" brushRef="#br0" timeOffset="108389.48">14938 7594 0,'0'0'0,"0"0"0,0 0 15,0 0-15,0 0 16,0 0-16,0 0 16,0 0-16,0 0 15,0 0 1,0 0-16,-7 8 15,-1 7-15,-7 8 16,7 0 0,1 0-16,7 0 15,7-1-15,9 1 16,6-7-16,-7-1 16,16-8-1,-1-7-15,0-7 16,-30 7-16</inkml:trace>
  <inkml:trace contextRef="#ctx0" brushRef="#br0" timeOffset="109624.1">14144 5869 0,'0'0'0,"0"0"16,0 0-16,0 0 16,8 8-16,0-1 15,-1 1 1,1 0-16,-1 7 15,1 0-15,7 0 16,0 1 0,0-1-16,-7-7 15,7-1-15,0 1 16,0 0-16,0-1 16,8 1-1,15-8-15,-38 0 16</inkml:trace>
  <inkml:trace contextRef="#ctx0" brushRef="#br0" timeOffset="110281.65">15263 5869 0,'0'0'0,"0"0"15,0 0-15,8-7 16,15-9-16,7 1 16,8 0-1,-1-1-15,9 9 16,7 14-16,0 9 15,-53-16 1</inkml:trace>
  <inkml:trace contextRef="#ctx0" brushRef="#br0" timeOffset="110788.59">15263 6159 0,'0'0'0,"0"0"16,0 0-16,0 0 16,0 15-1,-7 1-15,-8-1 16,-1 8-16,-6 0 16,-8 7-1,-1-7-15,1-8 16,7 1-16,1 7 15,-1 0 1,23-23-16</inkml:trace>
  <inkml:trace contextRef="#ctx0" brushRef="#br0" timeOffset="113911.72">15800 5602 0,'0'0'0,"0"0"0,8-8 15,22-7-15,15-8 16,-7 8-1,-38 15-15</inkml:trace>
  <inkml:trace contextRef="#ctx0" brushRef="#br0" timeOffset="114451.47">16238 5480 0,'0'0'0,"0"0"15,0 0 1,0 0-16,0 0 16,0 0-16,0 0 15,-15 0 1,0 0-16,8 0 16,-8 0-16,7 0 15,0 0 1,-7 8-16,8-1 15,-1 1-15,1-1 16,7-7-16,0 0 16,-8 0-1,1 0-15,-16 0 16,-7-7-16,-1-8 16,-6-1-1,6 1-15,9 0 16,14 7-16,1 1 15,7 7-15,0 0 16,0 0 0,0 0-16,0 0 15,0 0-15,0 0 16,0 0 0,0 0-16,0 0 15,0 0-15,0 0 16,0 0-1,0 0-15,0 0 16,7 7-16,1 1 16,7 7-1,0 0-15,-15-15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1:37:38.899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6902 5793 0,'0'0'0,"0"0"0,0 0 0,-128 0 15,90 0 1,-8 7-16,-6 1 15,-1 7-15,0 1 16,15-9-16,15 1 16,-7 0-1,-8-8-15,-15 7 16,-15-7-16,8 0 16,7 0-16,7-7 15,9 7 1,-9 0-16,-7 0 15,0 0-15,1 7 16,-1-7-16,7 0 16,16 0-1,0 0-15,0-7 16,-8 7-16,-8-8 16,1 0-1,7 1-15,0-1 16,1 0-16,14 1 15,-7-1-15,7 0 16,0 1 0,1-1-16,7 8 15,-8-7-15,8-1 16,-8 0-16,8 8 16,0-7-1,0-1-15,0 0 16,-1 8-16,1-7 15,-7-1-15,-1 1 16,8 7 0,0 0-16,0 0 15,0 0-15,-1 0 16,1 0 0,0-8-16,8 8 15,-1 0-15,0 0 16,8 0-1,0 0-15,-7 0 16,7 0-16,0 0 16,-8 0-16,1 0 15,-8-8 1,15 8-16</inkml:trace>
  <inkml:trace contextRef="#ctx0" brushRef="#br0" timeOffset="2531.57">13623 5747 0,'15'0'0,"53"-8"0,38 1 15,53 7 1,-1 0-16,-22 0 16,76 7-16,0 1 15,-16-16-15,69 16 16,30-16-1,-46 1-15,99-8 16,-61 7-16,-60 23 16,15-7-16,-8 7 15,-52 8 1,-16 0-16,-15 7 16,-37 9-16,-114-39 15</inkml:trace>
  <inkml:trace contextRef="#ctx0" brushRef="#br0" timeOffset="3729.72">4060 6579 0,'0'0'0,"-8"8"0,-15 14 16,1 1-16,-1 0 15,-7 8 1,7-8-16,0 0 0,8 0 15,8-8 1,-1 0-16,8-7 16,0-1-16,0 1 15,8 0 1,-1-1-16,16 8 16,7-7-16,8 0 15,7-1-15,1-7 16,-1 0-1,38-7-15,23-1 16,0 0-16,7 1 16,31-1-1,-38-7-15,37 7 16,16 1-16,-8-1 16,31 0-16,-54 8 15,69 8-15,-16-8 16,23 8-1,-75-8-15,98 15 16,-23-7-16,8-1 16,-76 1-1,45-1-15,-37 1 16,22 0-16,-53-1 16,-29 1-1,-1 0-15,7-1 16,-6 1-16,-9 0 15,-7 7-15,0 0 16,15 8 0,-15 0-16,-68-23 15</inkml:trace>
  <inkml:trace contextRef="#ctx0" brushRef="#br0" timeOffset="5065.09">9102 6907 0,'0'0'15,"0"0"-15,0 0 16,0 0-16,8-7 16,7 7-16,0 0 15,0 0 1,8 0-16,-1 0 16,1 0-16,15 7 15,22 8 1,8 8-16,-7-7 15,-16-1-15,8 0 16,23 8-16,22-8 16,-15 1-1,-22-1-15,44 0 16,31 0-16,-15 1 16,23-9-16,0 1 15,-54-1 1,62-7-16,-9 8 15,8-8-15,16 15 16,-69-15 0,61 16-16,-23-9 15,15 1-15,0 0 16,-52-1 0,29-7-16,31 8 15,-46-8-15,31 0 16,-31 0-16,-30 7 15,23-7 1,23 0-16,-54 0 16,-7 0-16,0 0 15,38 0-15,-30 0 16,-23 0 0,-15 0-16,-1 0 15,16 0-15,8 0 16,7 8-16,-68-8 15</inkml:trace>
  <inkml:trace contextRef="#ctx0" brushRef="#br0" timeOffset="84751.71">16586 5304 0,'114'-84'16,"233"-122"-16</inkml:trace>
  <inkml:trace contextRef="#ctx0" brushRef="#br0" timeOffset="85366.81">8134 6342 0,'0'0'0,"0"0"16,8-23-16,90-83 16,220-100-1,271-77-15,-589 283 0</inkml:trace>
  <inkml:trace contextRef="#ctx0" brushRef="#br0" timeOffset="86023.26">13963 6770 0,'129'-107'16,"339"-214"0,24 31-16,-462 275 15</inkml:trace>
  <inkml:trace contextRef="#ctx0" brushRef="#br0" timeOffset="122200.19">4997 4953 0,'0'0'0,"0"0"0,0 0 0,-38 878 15,31-794-15,7-84 16</inkml:trace>
  <inkml:trace contextRef="#ctx0" brushRef="#br0" timeOffset="123210.53">4861 4717 0,'0'0'0,"0"0"0,0 0 16,0 0-16,0 0 15,8-8 1,-1 0-16,1 1 15,7-1-15,30 1 16,31-9-16,22 9 16,-7-1-1,37 8-15,-22 0 16,-38 0-16,15 0 16,23 0-16,0 0 15,0 0 1,22-8-16,-14 1 15,-39-1 1,31 8-16,15 0 16,-8 0-16,-7 8 15,0-1-15,0 1 16,-38-8 0,0 0-16,15 0 15,0 0-15,-22-8 16,-23 8-16,-8 0 15,-7 0 1,-1 0-16,-7 0 16,1 0-16,-9 0 15,1 0-15,-1 8 16,8 0 0,0-1-16,1 1 15,-1 7-15,7 0 16,-7 8-16,1 8 15,6-1 1,-7 1-16,0 7 16,1 8-1,-9 23-15,1-1 16,-8 1-16,-8 0 16,1-16-16,-1 0 15,-7 24-15,-8 14 16,-7 1-1,0 30-15,0 31 16,-8 7-16</inkml:trace>
  <inkml:trace contextRef="#ctx0" brushRef="#br0" timeOffset="-115028.74">12141 8319 0,'0'0'0,"0"0"0,0 0 0,0 0 0,272-8 0,-189 1 0,8-8 15,0-1-15,-38 1 16,15 0-16,15 0 16,23-1-1,-31 9-15,-7-9 16,0 9-16,61-9 16,-38 9-16,-38-1 15,15 1 1,22-1-16,16 0 15,-23 1-15,1-1 16,21 0 0,1 1-16,-30-1 15,22 1-15,15-1 16,-14 0-16,-16 1 16,0-1-1,23 0-15,-23 1 16,-22-1-1,7 8-15,15-8 16,15 1-16,-15 7 16,0 0-16,0-8 15,1 8 1,-16 0-16,-15 0 16,-8-7-16,0 7 15,1 0-15,7-8 16,-1 8-1,9 0-15,-8 0 16,-8-8-16,-7 8 16,0 0-16,-8 0 15,8 0 1,-8 0-16,0 0 16,1 0-16,-9 8 15,9 0 1,-1-1-16,0-7 15,-7 8-15,7-1 16,8 1-16,-38-8 16</inkml:trace>
  <inkml:trace contextRef="#ctx0" brushRef="#br0" timeOffset="-97875.68">9389 9372 0,'0'0'16,"0"0"-16,8 0 16,7 0-16,8 0 15,-1 0 1,16 0-16,0 0 16,7 0-16,8 0 15,15 0-15,0 0 16,-7 0-1,-16 0-15,23 0 16,15 0-16,16 0 16,-1-7-1,8-1-15,0 0 16,-8-7-16,-30 8 16,15-9-16,8 1 15,-8 7 1,0-7-16,-15 8 15,-7-1-15,7 0 16,-8 8-16,-7 0 16,-15 0-1,-8 0-15,-7 0 16,-1 0-16,1 0 16,-8 0-16,8 0 15,-8 0 1,0 0-16,0-7 15,0 7-15,0 0 16,1 0 0,-9 0-16,1 0 15,-8 0-15,0 0 16</inkml:trace>
  <inkml:trace contextRef="#ctx0" brushRef="#br0" timeOffset="-96136.11">15740 9029 0,'0'0'16,"0"0"-16,7 0 15,23 0 1,38-8-16,31 1 16,6-1-16,62 0 15,-54 1-15,84-1 16,-16-7 0,-7 7-16,-15 8 15,-23 0-15,15-7 16,-22-1-1,-8 0-15,-16 1 16,-29 7-16,-31 0 16,-7-8-16,-38 8 15</inkml:trace>
  <inkml:trace contextRef="#ctx0" brushRef="#br0" timeOffset="-95205.71">4309 10326 0,'23'0'0,"45"0"16,38-7-16,52-1 15,-52-7 1,23 0-16,45-1 16,-38 9-16,68-1 15,-83 0-15,75 1 16,-22-1-1,76 16-15,-99-8 16,121 0-16,-7 0 16,-91 0-1,120 7-15,-44 1 16,-69-16-16,91 1 16,-22-1-16,-46 8 15,68-7 1,0 7-16,-68-8 15,91 0-15,-30 1 16,-69-1-16,54 0 16,-8 1-1,-68-1-15,30 0 16,-38 1-16,16 14 16,-84 9-16,0 14 15,-98-30 1</inkml:trace>
  <inkml:trace contextRef="#ctx0" brushRef="#br0" timeOffset="55609.57">9639 9266 0,'0'0'0,"7"0"0,24 0 0,513-46 16,-446 30-16,8 1 16,0 0-16,-31 0 15,31-1 1,0 1-16,0 0 15,-8-8-15,23 0 16,-15 8-16,-23 7 16,53-7-1,-15 0-15,-7 7 16,22 0-16,-15 1 16,-53-1-16,15 0 15,8 8 1,-8-7-16,0-1 15,-15 1-15,15 7 16,-15 0 0,0 0-16,-15 0 15,-15-8-15,-8 0 16,8 1-16,-8-1 16,-7 0-1,-1 1-15,1-8 16,0-1-16,-8-7 15,0 0 1,0-15-16,-7 0 16,-8 0-16,0 0 15,-8 0-15,1 0 16,-1-1 0,1 1-16,-1-8 15,0 8-15,-7 8 16,0-1-16,8 1 15,-1 7 1,0 0-16,1 8 16,-1-1-16,1 1 15,-8 0 1,-8-8-16,-7 0 16,-8 8-16,-7-8 15,-16 8-15,-14-1 16,-31 9-1,-15-1-15,30 8 16,-37 0-16,-31-8 16,8 8-16,-23 8 15,68-8 1,-53 0-16,15-8 16,23-7-16,-30-8 15,45 8-15,-7-8 16,-23 0-1,30 0-15,0 8 16,0 0-16,16 0 16,14 7-1,31 8-15,-1 0 16,9 8-16,-1-1 16,8 1-16,-1 7 15,1 16 1,7 7-16,8 0 15,8 0-15,-1 15 16,8 16 0,0 15-16,8-15 15,-1-8-15,1-8 16,-1-7-16,1-8 16,-8 0-1,0 1-15,0-9 16,0 1-16,0-1 15,-8-7-15,1 8 16,-8 7 0,15-38-16</inkml:trace>
  <inkml:trace contextRef="#ctx0" brushRef="#br0" timeOffset="57888.68">3394 9250 0,'0'0'0,"0"0"15,0 8-15,0 7 16,0 16 0,0 14-16,0 17 15,0 6-15,-7-7 16,7 8-16,0 7 16,0 8-1,0-7-15,0-16 16,7 0-16,1-8 15,-8 1-15,0-9 16,0-7 0,-8-7-16,1-8 15,-1-15 1,1-1-16,7-7 16</inkml:trace>
  <inkml:trace contextRef="#ctx0" brushRef="#br0" timeOffset="58690.2">3659 9204 0,'0'0'16,"23"0"-16,14 0 15,16-7-15,46 7 16,14-8 0,-30 1-16,23-1 15,38 0-15,-16-7 16,31 7-16,-23-7 15,-15 7 1,60-7-16,-29 8 16,52-9-16,-46 1 15,69-8-15,-15 0 16,0 0 0,37 16-16,1-1 15,-24 0-15,-14 8 16,15-7-1,22 14-15,-75-7 16,68 0-16,8 8 16,-77 0-16,62-1 15,7 1 1,-61-8-16,84 0 16,-54-8-16,1-7 15,-15 0-15,14 0 16,-14 7-1,-53 0-15,7 1 16,0 7 0,-45 0-16,7 7 15,-22 9-15,-23-1 16,-23 0-16,-7 0 16,0 8-16,0 8 15,-8 7 1,0 8-16,-7 0 15,-8 7-15,-8 23 16,-7 8-16,0 0 16,0-15-1,-7-16-15,-1 1 16,1-1-16,7-7 16,0-8-16,0 0 15,-8 0 1,1 8-16,7-46 15</inkml:trace>
  <inkml:trace contextRef="#ctx0" brushRef="#br0" timeOffset="77415.17">19293 9830 0,'0'0'0,"0"0"16,7-7-1,1-9-15,-1 1 16,1 7-16,-8 1 16,0-1-16,7 1 15,-7 7 1,0 0-16,0 0 15,8 22-15,7 40 16,-7 6 0,-1 16-16,-7 38 15,0-15-15,0-23 16,0 23-16,-7 0 16,7-38-1,-8-16-15,1 16 16,7-1-16,0-7 15,0-7 1,0-8-16,0-16 16,0-7-16,0-8 15,-8 1 1,8-9-16,0-7 16,0 0-16,0-23 15,0 23-15</inkml:trace>
  <inkml:trace contextRef="#ctx0" brushRef="#br0" timeOffset="78148.65">19391 9525 0,'0'0'0,"0"0"16,0 0-16,0 0 15,0 0-15,15 8 16,15-1-16,16 1 15,-1 0 1,0-1-16,-7 1 16,0-1-16,-8 1 15,0 0 1,1 7-16,-1-7 16,-15-1-16,8 8 15,-8-7-15,-8 7 16,1 1-1,0 7-15,-1 7 16,1 16-16,-8 7 16,0 1-1,-8 7-15,1 23 16,7 30-16,0-15 16,0-15-1,0 16-15,7-9 16,1-22-16,-1-16 15,1-7-15,-8 0 16,0 0 0,0-1-16,0-6 15,0-1-15,0-8 16,0-7-16,0-8 16,0 1-1,-8-1-15,1-7 16,-1-1-16,1 1 15,-1 0 1,-15 7-16,-7 0 16,-8-7-16,-7 7 15,0 0 1,-1 0-16,8 8 16,38-23-16</inkml:trace>
  <inkml:trace contextRef="#ctx0" brushRef="#br0" timeOffset="79683.7">19406 9525 0,'0'0'0,"0"0"16,0 0-16,0 0 15,0-8-15,0-7 16,0-8 0,0 0-16,8 0 15,7-7-15,15-8 16,0-16-16,-7 9 15,0-1 1,-8 8-16,-8 7 16,1 8-16,-8 8 15,0 0-15,0 7 16,0 0 0,0 8-16,0-7 15,0 7-15,0 0 16,0 0-1,0 0-15,0 0 16,0 0-16,0 0 16,0 0-16,0 0 15,0 0 1,0 0-16,0 0 16,0 0-16,0 0 15,0 0 1,7 0-16,-7 0 15,8-8-15,-1 0 16,-7 8 0,8-7-16,0-1 15,-1 1-15,1-1 16,-1 0-16,1 1 16,-1 7-1,1 0-15,0 0 16,-1 0-16,1 0 15,-1 0-15,-7 0 16,8 0 0,-1 0-16,-7 0 15,0 0-15,8 0 16,-8 0 0,0 0-16,7 7 15,1 1-15,0 7 16,-1 8-16,1 8 15,-1 14 1,-7-6-16,8-1 16,-8 8-16,0 15 15,0 0 1,0 7-16,-8-14 16,1-1-16,7 16 15,0 15-15,0 0 16,0-84-1</inkml:trace>
  <inkml:trace contextRef="#ctx0" brushRef="#br0" timeOffset="80652.71">19603 9113 0,'0'0'0,"0"0"16,0-8-16,0-7 15,0-8-15,7-7 16,1-9 0,7 1-16,0 0 15,0-15 1,-7-1-16,-1 8 15,1 1-15,-1-9 16,1 1-16,-1-16 16,1 8-1,-8 0-15,0 15 16,0 0-16,0 1 16,0-1-16,0 8 15,0-1 1,0 9-16,0 7 15,0 0-15,0 8 16,0 7-16,0 1 16,0 7-1,0 0-15,0 0 16,0 0-16,0 15 16,0 8-1,0 15-15,0 23 16,0 23-16,0 0 15,0 0 1,-8 0-16,1 23 16,-8-16-16,-8 1 15,0 15-15,1 38 16,-1-31 0,8 31-16,-8 15 15</inkml:trace>
  <inkml:trace contextRef="#ctx0" brushRef="#br0" timeOffset="97286.07">19315 11303 0,'0'0'0,"0"0"16,0 0 0,0 0-16,0 8 15,8 7-15,-1 0 16,1 1 0,0-1-16,-1 8 15,1 0-15,-1 7 16,8 8-16,-7 8 15,-1 0 1,-7 0-16,0-8 16,0-7-16,-7-1 15,-1-7 1,8-8-16,0 1 16,0-9-16,0 1 15,0-1-15,0 1 16,0-8-1,0 0-15,0 0 16,0 0-16,0 0 16,0 0-1,0 0-15,0 0 16,0 0-16,0 0 16,0 0-16,0 0 15</inkml:trace>
  <inkml:trace contextRef="#ctx0" brushRef="#br0" timeOffset="98137.54">19414 11151 0,'0'0'0,"0"0"15,0 0-15,0 0 16,0 0-16,-16 15 16,-6 15-1,-8 32-15,-1 6 16,-6 1-16,-1 0 15,-8 15-15,9-8 16,6-7 0,9-31-16,7-8 15,-1 1-15,1-8 16,8-8-16,-1 0 16,8-7-1,0-8-15,0 7 16,0-7-16,0 0 15,0 0-15,8 8 16,7-8 0,8 0-16,14 0 15,1 0 1,-8 0-16,16-8 16,22-7-16,15 0 15,38-16-15,-38 9 16,0 6-1,0 1-15,-7 0 16,-8-1-16,-15 9 16,7-8-16,1 7 15,-1 0 1,-7 1-16,0-1 16,-15 8-16,-8 0 15,-7 0 1,-8 0-16,-7 0 15,-1 0-15,1 0 16,-8 0 0,0 0-16,0 0 15,0 0-15,0 0 16,0-8 0,-23-7-16,-7-15 15,-8-1-15,-7-7 16,7 7-16,0-14 15,8-9-15,0 1 16,-1-1 0,1 16-16,0 0 15,0 0-15,-16-46 16,46 84 0</inkml:trace>
  <inkml:trace contextRef="#ctx0" brushRef="#br0" timeOffset="98584.17">19383 11853 0,'0'0'0,"0"0"0,0 0 15,0 0-15,0 15 16,8 23 0,-1 31-16,-7 0 15,0-69-15,8 61 0,0 15 16,7 16-16,0-16 15,0-23 1,-15-53-16</inkml:trace>
  <inkml:trace contextRef="#ctx0" brushRef="#br0" timeOffset="98817.5">19776 11731 0,'0'0'0,"0"0"15,0 0 1,0 15-16,-7 8 16,7 15-16,0 38 15,0 31 1,23 0-16,7 8 0,-30-115 15</inkml:trace>
  <inkml:trace contextRef="#ctx0" brushRef="#br0" timeOffset="99020.7">20177 11883 0,'0'0'0,"0"0"16,0 0-16,0 0 16,0 16-1,8 68-15,-1 22 16,8 39-16,8 16 16</inkml:trace>
  <inkml:trace contextRef="#ctx0" brushRef="#br0" timeOffset="99199.48">20117 12005 0,'0'0'0,"0"0"16,-8 39-16,8 67 15,0-106-15</inkml:trace>
  <inkml:trace contextRef="#ctx0" brushRef="#br0" timeOffset="100248.33">20003 7693 0,'0'0'0,"0"0"0,8-7 16,-1-9-1,9-7-15,-1 1 16,-8-1-16,8-8 16,0 1-16,1-9 15,-16 39-15</inkml:trace>
  <inkml:trace contextRef="#ctx0" brushRef="#br0" timeOffset="100426.74">20154 7365 0,'0'0'0,"0"0"0,0 0 16,0 0 0,0 0-16,0 0 15,8-15-15,-8 15 16</inkml:trace>
  <inkml:trace contextRef="#ctx0" brushRef="#br0" timeOffset="100621.62">20359 6808 0,'0'0'15,"0"0"-15,0 0 16,0 0-16,0 0 16,0 0-1</inkml:trace>
  <inkml:trace contextRef="#ctx0" brushRef="#br0" timeOffset="100810">20608 6419 0,'0'0'0,"0"0"16,0 0-16,0 0 15,8 0 1,14-16-16,-22 16 15</inkml:trace>
  <inkml:trace contextRef="#ctx0" brushRef="#br0" timeOffset="100983.32">20812 6060 0,'0'0'0,"0"0"16,0 0-16,0 0 16,0 0-1</inkml:trace>
  <inkml:trace contextRef="#ctx0" brushRef="#br0" timeOffset="101153.71">21122 5739 0,'0'0'0,"0"0"16,0 0-16,8-7 16,-8 7-16</inkml:trace>
  <inkml:trace contextRef="#ctx0" brushRef="#br0" timeOffset="101322.65">21402 5304 0,'0'0'0,"0"0"16,0 0-1,0 0-15,0 0 16,7-7-16,1-24 15,-8 31-15</inkml:trace>
  <inkml:trace contextRef="#ctx0" brushRef="#br0" timeOffset="101492.7">21772 4762 0,'0'0'0,"0"0"15,0 0-15,0 0 16,0 0 0,0 0-16,8-7 15,-8 7-15</inkml:trace>
  <inkml:trace contextRef="#ctx0" brushRef="#br0" timeOffset="101668.29">22354 4350 0,'0'0'15,"0"0"-15,8-7 16,0-1 0,-1 0-16,1-7 15,-8 15-15</inkml:trace>
  <inkml:trace contextRef="#ctx0" brushRef="#br0" timeOffset="101857.82">22967 3862 0,'0'0'0,"0"0"15,0 0 1,0 0-16,15 0 16,-15 0-16</inkml:trace>
  <inkml:trace contextRef="#ctx0" brushRef="#br0" timeOffset="102006.38">23337 3625 0,'0'0'0,"0"0"0,0 0 16,0 0-16,0 0 15,0 0 1,0 0-16</inkml:trace>
  <inkml:trace contextRef="#ctx0" brushRef="#br0" timeOffset="105971.57">21614 5198 0,'0'0'0,"0"0"0,0 0 15,0 0-15,0-8 16,-8 0-16,0 1 16,1-1-1,-1 0-15,1 1 16,-1-1-16,1-7 15,-1 7-15,0 1 16,1-1 0,-1 0-16,-7 1 15,-7-9-15,-9 9 16,-6 7-16,-1 7 16,0 9-1,0 7-15,8-1 16,0 1-16,7 0 15,0 0 1,8-8-16,0 1 16,7-1-16,1 0 15,7-7-15,0-1 16,0 1 0,0 0-16,0-8 15,7 7-15,1 1 16,7 0-1,0-1-15,8-7 16,0 0-16,-1 0 16,1 0-16,-8-7 15,8-1 1,-8 0-16,0-7 16,0 0-16,0 0 15,-7-1 1,-1 1-16,1 0 15,0 0-15,-8-1 16,0 1 0,0 7-16,0 1 15,-8-1-15,0 0 16,1 8-16,-8 0 16,0 0-1,-1 8-15,1 7 16,0 1-16,0-1 15,8 0-15,-1 0 16,0-7 0,8 0-16,0-1 15,0 1-15,8 0 16,0-1 0,-1 1-16,1-8 15,-1 0-15,8-8 16,0-7-16,1 0 15,-9-8 1,1 0-16,-8 8 16,0-1-16,-8 1 15,-7 0 1,0 7-16,-8 8 16,1 0-16,-1 8 15,8-1-15,0 1 16,7 0-1,1 7-15,-1 0 16,8 1-16,8-1 16,-1 0-16,8-7 15,0-1 1,0 1-16,8 0 16,-8-8-16,0-8 15,0 0 1,-7-7-16,-8 0 15,-8 0-15,-7-1 16,-15 16 0,30 0-16</inkml:trace>
  <inkml:trace contextRef="#ctx0" brushRef="#br0" timeOffset="108994.69">21152 5510 0,'0'0'0,"0"0"16,0 0-16,0 0 15,0 0-15,0 0 16,0 0-16,0 0 31,0 0-31,0 0 0,-7 8 16,-8 0-16,0-1 15,-1 1 1,1 0-16,0-1 16,-7 9-16,-1-9 15,0 8 1,-7 1-16,0-1 16,7 0-16,0 0 15,-7 8-15,0 8 16,0-1-1,-8 1-15,0 7 16,0-7-16,0 7 16,1-8-1,-1 1-15,8-1 16,-1 1-16,-14 7 16,0 8-16,-8 7 15,7-7-15,-7 8 16,1-9-1,14-7-15,7 1 16,-14 6-16,0 9 16,-1 7-1,-7 0-15,1-8 16,6-7 0,8 8-16,1-1 15,-1 0-15,8 9 16,-1-1-16,1-16 15,0-6 1,7 6-16,0 1 16,1 8-16,-1 7 15,0-8-15,1-7 16,7 7 0,0 1-16,-8 14 15,8 1-15,0 0 16,-1-16-16,9 1 15,-1-1 1,-7 16-16,0-1 16,-8 9-16,1-16 15,-1 7 1,-7 32-16,0-1 16,7-15-16,0 7 15,1 16 1,6-7-16,1-32 15,0 9-15,-7 6 16,6 1-16,1-7 16,8-9-1,-1 1-15,1 7 16,-1 8-16,8-15 16,8 0-16,-1 7 15,1 16 1,-1-8-16,1-23 15,-1-8-15,1-7 16,-8 0 0,0 0-16,0-1 15,8-7-15,-8 1 16,7-16 0,1-1-16,-1 1 15,8-7-15,8-1 16,0 0-16,7 0 15,0-7 1,-7 0-16,0-8 16,14 0-16,9-16 15,22-14 1,7-16-16,1-15 16,-16 8-16,8-8 15,0-8-15,8-23 16,-8 8-1,-7 8-15,-8-8 16,15-30-16,-8 14 16,8 9-16,8-16 15,-8 8 1,-8 7-16,-7 8 16,8-15-16,-8 0 15,-1 15 1,-14 15-16,0-30 15,-8 0-15,-15 22 16,8 1-16,7-16 16,1-14-1,-9 22-15,8 0 16,1-16-16,-16 1 16,0 23-16,0-8 15,0-15 1,0-1-16,-7 24 15,-8 0-15,7-23 16,-7-8 0,0 23-16,0 7 15,0-22-15,0 0 16,0 23 0,0 7-16,0 0 15,0 1-15,-7-1 16,-1 8-16,1 7 15,-1 1 1,1 0-16,-1-24 16,-7 1-16,-8 23 15,23 53 1</inkml:trace>
  <inkml:trace contextRef="#ctx0" brushRef="#br0" timeOffset="110242.67">21160 5343 0,'0'0'0,"0"0"16,0 0-1,0 0-15,0 0 16,0 15-16,0 8 15,0 0 1,7 7-16,1 8 16,7-7-16,0-1 15,8 1-15,7-1 16,-7-7 0,7 8-16,0-1 15,8-7-15,0 0 16,-8 0-1,8 0-15,7 0 16,16 0-16,7-8 16,0-7-1,0-8-15,0-8 16,8-15-16,14 0 16,-14-7-16,-23-1 15,30-7-15,8-15 16,7-16-1,-15 0-15,8 1 16,-8 14-16,0-15 16,-15 1-1,-15-9-15,-15 16 16,0 0-16,0-7 16,-1-24-16,-6 8 15,-9 23 1,-14 8-16,-1-9 15,-7 1 1,-15 0-16,0 8 16,-8 0-16,-7 14 15,30 39-15</inkml:trace>
  <inkml:trace contextRef="#ctx0" brushRef="#br0" timeOffset="117150.9">21258 5442 0,'0'0'0,"0"0"15,0 0-15,0 0 16,0 0 0,0 0-16,0 0 15,0 0-15,0 0 16,0 0 0,0 0-16,0 0 15,0 0-15,0 0 16,0 0-16,0 0 15,0-8 1,8 1-16,-1-1 16,1 0-16,-1 1 15,1-1 1,7 0-16,-7 1 16,7-1-16,-8 0 15,1 1-15,-1-1 16,-7 8-1,8 0-15,0 0 16,-1 0-16,-7 0 16,0 0-16,0 0 15,0 0 1,0 0-16,8 8 16,-8-8-16</inkml:trace>
  <inkml:trace contextRef="#ctx0" brushRef="#br0" timeOffset="118529.51">20895 5671 0,'0'0'0,"0"0"15,0 0 1,15-8-16,16-15 16,6-7-16,9-1 15,7-7 1,7-15-16,23-1 16,16-15-16,-16 1 15,0-24-15,30-15 16,16 8-1,-1-23-15,16-8 16,-31 39 0,-44 7-16,21-23 15,-7 31-15,-7 14 16,-23 24-16,0 0 16,-15 8-16,-1 7 15,-6 7 1,-9 1-16,-7 8 15,1-1-15,-9 8 16,-7 0 0,0 0-16,0 0 15,0 0-15,0 0 16,0 0-16,0 0 16,0 0-1,0 0-15,0 0 16,0 0-16,0 0 15,0 0 1,0 0-16,8 0 16,-8 0-16,0 0 15,0 0 1,0 0-16,0 0 16,0 0-16,0 0 15,0 0-15,0 0 16,7-8-1,-7 8-15,0 0 16,0 0-16,8 0 16,-8 0-16,0 0 15,0 0 1,0 0-16,7-7 16,-7 7-16,0 0 15,0 0 1,0 0-16,0 0 15,0 0-15,0 0 16,0 0-16,0 0 16,0 0-1,0 0-15,0 0 16,0 0-16,0 0 16,0 0-1,8-8-15,15 0 16,-1 8-16,-7 0 15,-7 0 1,-8 0-16,0 0 16,0 0-16,0 0 15,-8 0-15,1 0 16,-1 8 0,-7 15-16,15-23 15</inkml:trace>
  <inkml:trace contextRef="#ctx0" brushRef="#br0" timeOffset="122591.21">21379 5281 0,'0'0'16,"0"0"-16,0 0 15,0 0 1,0 0-16,0 0 16,0 0-16,0 0 15,0 0-15,8 8 16,-1 0-1,8-1-15,1 1 16,-1-8-16,0 0 16,0 0-16,8 0 15,-1-8 1,16-7-16,7 0 16,8-8-1,8-8-15,-8 1 16,-8-1-16,-7 1 15,0-1-15,-16 8 16,9 1-16,-9-1 16,1 0-1,0 0-15,-1 0 16,-7 0-16,1 0 16,-1 0-1,0 8-15,-8 0 16,1-1-16,-1 1 15,1 8-15,-8-9 16,0 9 0,0-1-16,0 0 15,0 1-15,0 7 16,0 0-16,0 0 16,0 0-1,0 0-15,0 0 16,0 0-16,0 0 15,0 0 1,0 0-16,0 0 16,0 0-16,0 0 15,0 0 1,0 0-16,0 0 16,0 0-16,0 0 15,0-8 1,0 8-16,0-8 15,0 1-15,0 7 16,0 0-16,-8-8 16,8 8-1,0 0-15,0 0 16,0 0-16,0 0 16,0 0-16,0 0 15,0 0 1,0-7-16,0 7 15,-7-8-15,7 8 16,0 0 0</inkml:trace>
  <inkml:trace contextRef="#ctx0" brushRef="#br0" timeOffset="124881.63">22173 4816 0,'0'0'16,"0"0"-16,0 0 15,0 0-15,0 0 16,0 0 0,0 0-16,-8 0 15,-7 0-15,-7 0 16,-9 0-16,-22 0 15,-7 8 1,-8-1-16,-23 8 16,8-7-16,23 7 15,14 1 1,-22-1-16,-7 0 16,-9 0-16,-6 8 15,7 8-15,-16 7 16,1 15-1,7 1-15,8 7 16,-23 15-16,0 8 16,-22 38-1,15-15-15,-1 8 16,23 7-16,38-31 16,-22 31-1,-16 16-15,0-24 16,8 8-16,0 16 15,-8-16-15,8 0 16,8 15-16,29-53 16,1 23-1,0 8-15,7-24 16,8-14-16,-1-9 16,9 1-1,-1-8-15,15-8 16,1-7-16,14-8 15,9 1-15,14-1 16,8 0 0,14-8-16,39 1 15,30-16 1,0-15-16,30-23 16,-30-15-16,-7-23 15,75-61-15,-53 23 16,38-31-1,-31-30-15,-44 53 16,74-84-16,-52 61 16,31-15-16,-1 0 15,-61 38 1,69-68-16,-45 38 16,-24 7-16,-14-15 15,-16 30 1,1-60-16,-23 60 15,-8-7-15,-15-15 16,-15 30-16,0 0 16,0 0-1,-8 23-15,-7 23 16,15 61-16</inkml:trace>
  <inkml:trace contextRef="#ctx0" brushRef="#br0" timeOffset="167135.62">19376 9372 0,'0'0'0,"7"16"0,-7-16 0,0 0 0,15 30 0,-15-30 0,371-259 0,-371 198 0,0 22 16,-8 17-16,1 6 16,-1 9-1,-7 7-15,-8 7 16,23-7-16</inkml:trace>
  <inkml:trace contextRef="#ctx0" brushRef="#br0" timeOffset="167579.78">19807 8121 0,'0'0'0,"0"0"15,0 7-15,-8 16 16,1 23-16,7 30 16,15-7-16,7-23 15,1-8 1,0-23-16,7-15 15,-7-15-15,-1-23 16,-14-8 0,-1 0-16,-14 16 15,-1 7-15,1 8 16,-1 7-16,-7 0 16,-8 16-1,-7 22-15,-8 47 16,16 14-16,14-7 15,8-84 1</inkml:trace>
  <inkml:trace contextRef="#ctx0" brushRef="#br0" timeOffset="167810.82">20207 7472 0,'0'0'0,"0"0"16,-15 8-16,-7 22 15,-9 46-15,9 8 16,22-84-1</inkml:trace>
  <inkml:trace contextRef="#ctx0" brushRef="#br0" timeOffset="168412.04">21848 5144 0,'0'0'0,"0"0"0,0 0 15,0 0-15,0 0 16,0 0 0,0 0-16,0 0 15</inkml:trace>
  <inkml:trace contextRef="#ctx0" brushRef="#br0" timeOffset="169208.58">21576 5106 0,'-8'8'0,"-22"30"15,-53 46-15,-38 23 16,15-1-16,-15 9 16,15-8-1,15 30-15,31-22 16,-31 68-16,-22-8 15,7 16 1,0-8-16,-22 62 16,29-78-16,31 47 15,8-15-15,-8 14 16,-8 1 0,16-23-16,-16 38 15,31-61-15,-16 68 16,8-75-1,-7 60-15,22-61 16,15 16-16,23-62 16,8 16-1,15-16-15,7-30 16,8-15-16,7 0 16,0-23-16,23-8 15,23-15 1,-8-23-16,1-23 15,52-23-15,-15-23 16,15-45-16,15-31 16,0-92-1,-22 16-15,29-54 16,-22 0-16,-7-7 16,-1-8-1,-52 30-15,-31-14 16,-14 29-16,-16 39 15,-8-30 1,-7 83-16</inkml:trace>
  <inkml:trace contextRef="#ctx0" brushRef="#br0" timeOffset="211461.01">19656 8205 0,'0'0'16,"0"0"-16,0 0 0,0 0 0,7-8 16,1 0-16,-1 1 15,1-1 1,7 0-16,-8 1 15,9-8-15,-16 15 16</inkml:trace>
  <inkml:trace contextRef="#ctx0" brushRef="#br0" timeOffset="-213655.55">19799 8495 0,'0'0'0,"0"0"15,0 0-15,0 0 16,8-8 0,-1 0-16,1 1 15,-1 7-15,1-8 16,0 0-16,7 1 16,-8-8-1,1-1-15,-1 1 16,-7 0-16,0 0 15,0-8 1,0 0-16,-7 0 16,-1 0-16,-7-8 15,0 1-15,-8-1 16,1 1 0,-1-1-16,8 1 15,0-1-15,0 8 16,-1 0-1,1 1-15,0 6 16,8 1-16,-1 0 16,8 0-16,0-1 15,0 1 1,8 0-16,-1-1 16,8 1-16,0-8 15,8 0 1,7 0-16,8-7 15,15-1-15,0 1 16,-8-1 0,-7 1-16,-15 7 15,0 0-15,-1 0 16,1 0-16,0 0 16,-1-7-1,-7 7-15,-7 8 16,-1-1-16,1 1 15,-8 0-15,0 0 16,0-1 0,-8 1-16,1-8 15,-1 0-15,-7 0 16,0-7 0,-8-1-16,-14 1 15,-1-1-15,-8 8 16,1 0-1,0 1-15,-1-1 16,9 0-16,-1 8 16,8-1-16,-1 1 15,1 0 1,0 7-16,7 0 16,0 1-16,8-1 15,8 1-15,-1 7 16,8 0-1,0 0-15,0 0 16,0 0 0,0 0-16,8-8 15,7-7-15,8-1 16,7 1-16,0 0 16,8 0-16,7-1 15,1 1 1,-1 0-16,0 0 15,-7-1-15,-15 1 16,-1 0 0,-6 7-16,-9-7 15,1-8-15,-1-8 16,-7-7 0,-15-8-16,-8 1 15,-22-1-15,-8 8 16,-7-8-16,-1 0 15,-22-7-15,0-16 16,7 0 0,23 16-16,-7-23 15,-16-24-15,1 1 16,7 15 0,7 8-16,1 7 15,7 8-15,0 8 16,0 15-1,8 15-15,14 7 16,9 9-16,7-1 16,7 1-1,8 7-15,0 0 16,30-16-16,31-7 16,29 0-16,16 1 15,23-1-15,-38 0 16,52 0-1,-7 0-15,8 0 16,15-7-16,-61-1 16,30 0-1,1-7-15,-23 8 16,-31 7-16,-14 8 16,-16-1-1,-7 9-15,-15-1 16,-8 8-16,0 0 15,-7 0 1,-8 0-16,7-8 16,-7 8-16,0-7 15,-15-16-15,-38-23 16,-30-15 0,-38-8-16,23 1 15,7 14-15,-22-14 16,-1-9-16,16 1 15,0-8 1,14 23-16,16 0 16,8-8-16,7 8 15,15 8 1,15 15-16,1-1 16,7 16-16,0 1 15,7 6-15,0 1 16,8 0-1,8 0-15,7-8 16,15-8-16,38-7 16,31 0-1,14-8-15,16 0 16,-1 0-16,-30 16 16,61-8-16,-30 0 15,-1 7 1,-14 0-16,-24 1 15,-14 7-15,7-7 16,-7 7 0,-16 0-16,-15 7 15,-22 9-15,0-1 16,-16 8-16,1 0 16,-8 0-1,0 0-15,0 0 16,-8-7-16,-14-9 15,-16-7 1,-7-7-16,7-1 16,-8-14-16,-14-1 15,-8-8-15,7 9 16,9 6 0,-9-6-16,16 14 15,-1 8-15,9 8 16,6 0-1,9 7-15,6 0 16,1 1-16,8 7 16,7 0-16,0 0 15,0 0 1,0 0-16,15 0 16,23 0-16,7 7 15,16 9 1,7-1-16,0 0 15,-15 0-15,7 1 16,1 7-16,7-8 16,7-7-1,-7-1-15,0 1 16,0 7-16,-15 0 16,0 1-1,-8 6-15,1 9 16,7 7-16,-8 8 15,0 38-15,-7 38 16,0 31 0,-8 45-16,1 54 15,-24 0-15,-7 76 16,-15 15 0,-8 16-16,-7 0 15,7 22-15,8-29 16,0-40-16,8 70 15,14-77 1,8 54-16,-7-8 16,30 46-16,22-38 15,46 91 1,22-23-16,1 100 16,22-130-16,-45 7 15,15 24-15,-15-176 16,-31 7-1,-22-114-15,-15-30 16,-8-47-16,-7-14 16,7-8-16,0-16 15,1 1 1,-1-8-16,-7-8 16,-1 0-16,-7-7 15,-7-8 1,0 0-16,-8 0 15,0 0-15,-8-8 16,-37-15 0,-23-7-16,0-8 15,-23-8-15,15 15 16,8 1-16,8-1 16,22 16-1,8 0-15,7 7 16,8 0-16,0 1 15,0 7-15,0 0 16,15 0 0</inkml:trace>
  <inkml:trace contextRef="#ctx0" brushRef="#br0" timeOffset="-211407.85">20298 7251 0,'0'0'0,"0"0"15,0 0-15,0 0 16,0 0-16,0 0 15,0 0 1,0 0-16,0 0 16,-7-8-16,-1 0 15,-7 1-15,0-1 16,0 0 0,0 1-16,-1-1 15,1 1-15,0-1 16,0 0-1,0 1-15,0-1 16,-8 0-16,0 1 16,1-1-16,-1 0 15,0 1 1,8-1-16,0 1 16,8 7-16,-1 0 15,0 0-15,1 0 16,-1 0-1,8 0-15,0 0 16,0 0-16</inkml:trace>
  <inkml:trace contextRef="#ctx0" brushRef="#br0" timeOffset="-210791.14">19920 7228 0,'0'0'0,"0"0"0</inkml:trace>
  <inkml:trace contextRef="#ctx0" brushRef="#br0" timeOffset="-210008.2">20170 7533 0,'0'0'16,"0"0"-16,0 0 16,0 0-16,-8-8 15,0 1-15,1-1 16,-1 0-1,1-7-15,-8-8 16,-8-15-16,-7-8 16,-8 1-1,-7-1-15,-1 8 16,8 7-16,1 16 16,6 7-16,9 1 15,-1 7 1,0 7-16,1 1 15,-1-1-15,8-7 16,7 0 0,8 0-16,0 0 15,0 0-15,0 0 16,0-7-16,0-1 16,8-7-1,-1 0-15,9-8 16,6 0-16,8-15 15,16-23 1,-8 0-16,-8 7 16,-7 16-16,-8 7 15,-8 1 1,-7 7-16,-7 0 16,-1 8-16,-7 0 15,-8 7-15,1 0 16,-9 8-1,9 0-15,-9 0 16,-6 8-16,-1 0 16,8-8-16,7 0 15,0 0 1,8-8-16,0 0 16,7 1-16,1-9 15,-1-6 1,1-9-16,-1 8 15,8 0-15,0 0 16,0 8-16,0 0 16,-7 7-1,7 8-15</inkml:trace>
  <inkml:trace contextRef="#ctx0" brushRef="#br0" timeOffset="-205987.24">19935 6983 0,'0'0'0,"0"0"15,0 0-15,0 0 16,0 0-16,0 0 16,0 0-1,0 0-15,0 0 16,0 0-16,0 0 16,0 0-16,0 0 15,0 0 1,-7-7-16,-8-1 15,-8 1-15,0-1 16,1 0 0,-1 8-16,0 0 15,0 0-15,1 8 16,-1 0-16,0-1 16,1 8-1,7-7-15,0 7 16,-1 1-16,-6-1 15,-1 8 1,8 0-16,0 7 16,0 8-16,0 8 15,7 0-15,0 0 16,8-8 0,0-15-16,8 0 15,7 0-15,8 0 16,7 7-16,0-7 15,8 0 1,0-8-16,15 0 16,0-7-16,0 0 15,-8-8 1,-7-8-16,-8 0 16,0-7-16,-7 0 15,0 0 1,7-16-16,-7-7 15,-1-8-15,-7 8 16,-7 7-16,-1 16 16,1 0-1,-8 7-15,0 8 16,0 0-16,0 0 16,0 0-16,0 0 15,0 8 1,0-1-16,0 1 15,0 0-15,0-8 16,0 0 0,0 0-16,0 0 15,0 0-15,0 0 16,0 0-16,0 0 16,0 0-1,-8 7-15,1 9 16,-1-1-16,1 0 15,-1 0 1,8-7-16,0 0 16,0-8-16,0 0 15,0 0-15,0 0 16,0 0 0,0 0-16,0 0 15,0 0-15,0 0 16,0 0-16,0 0 15,0 0 1,0 0-16,0 0 16,0 0-1,0 0-15,0 0 16,0 0-16,0 0 16,0 0-16,0 0 15,0 0 1,0 0-16,0 0 15,0 0-15,0 0 16,0 0 0,0 0-16,0 0 15,0 0-15,0 0 16,0 0-16,0 0 16,0 0-1,0 0-15,0 0 16,0 0-16,0 0 15,0 0-15,0 0 16,0 0 0,0 0-16,0 0 15,0 0-15,0 0 16,0 0 0,0 0-16,0 0 15,0 0-15,0 0 16,0 0-1,0 0-15,0 0 16,0 0-16,0 0 16,0 0-16,0 0 15,0 0 1,0 0-16,0 0 16,0 0-16,0 0 15,0 0-15,0 0 16,0 0-1,0 0-15,0 0 16,0 0-16,0 0 16,0 0-1,0 0-15,0 0 16,0 0-16,0 0 16,0 0-16,0 0 15,0 0 1,0 0-16,0 0 15,0 0-15,0 0 16,0 0 0,0 0-16,0 0 15,0 0-15,0 0 16,0 0-16,0 0 16,0 0-1,0 0-15,0 0 16,0 0-16,0 0 15,0 0 1,0 0-16,0 0 16,0 0-16,0 0 15,0 0 1,0 0-16,0 0 16,0 0-16,0 0 15,0 0-15,0 0 16,0 0-1,0 0-15,0 0 16,0 0-16,0 0 16,0 0-1,0 0-15,0 0 16,0 0-16,0 0 16,0 0-16,0 0 15,0 0 1,0 0-16,0 0 15,0 0-15,0 0 16,0 0-16,0 0 16,0 0-1,0 0-15,0 0 16,0 0-16,0 0 16,0 0-1,0 0-15,0 0 16,0 0-16,0 0 15,0 0-15,0 0 16,0 0 0,0 0-16,0 0 15,0 0-15,0 0 16,0 0 0,0 0-16,0 0 15,0 0-15,0 0 16,0 0-16,0 0 15,0 0 1,0 0-16,0 0 16,0 0-16,0 0 15,0 0 1,0 0-16,0 0 16,0 0-16,0 0 15,0 0-15,0 0 16,0 0-1,0 0-15,0 0 16,0 0-16,0 0 16,0 0-1,0 0-15,0 0 16,0 0-16,0 0 16,0 0-16,0 0 15,0 0 1,0 0-16,0 0 15,0 0-15,0 0 16,0 0 0,0 0-16,0 0 15,0 0-15,0 0 16,0 0-16,0 0 16,0 0-1,0 0-15,0 0 16,0 0-16,0 0 15,0 0 1,0 0-16,0 0 16,0 0-16,0 0 15,0 0 1,0 0-16,0 0 16,0 0-16,0 0 15,0 0 1,0 0-16,0 0 0,0 0 15,0 0 1,0 0-16,0 0 16,0 0-1,0 0-15,0 0 16,0 0-16,0 0 16,0 0-16,0 0 15,0 0-15,0 0 16,0 0-1,0 0-15,0 0 16,0 0-16,0 0 16,0 0-1,0 0-15,0 0 16,0 0-16,0 0 16,0 0-16,0 0 15,0 0 1,0 0-16,0 0 15,0 0-15,0 0 16,0 0 0,0 0-16,0 0 15,0 0-15,0 0 16,0 0 0,0 0-16,0 0 15,0 0-15,0 0 16,0 0-16,0 0 15,0 0 1,0 0-16,0 0 16,0 0-16,0 0 15,0 0 1,0 0-16,0 0 16,0 0-16,0 0 15,0 0-15,0 0 16,0 0-1,0 0-15,0 0 16,0 0-16,0 0 16,0 0-1,0 0-15,0 0 16,0 0-16,0 0 16,8 0-16,-8 0 15,0 0 1,0 0-16,0 0 15,0 0-15,0 0 16,0 0 0,0 0-16,0 0 15,7 0-15,1 0 16,-8 0-16</inkml:trace>
  <inkml:trace contextRef="#ctx0" brushRef="#br0" timeOffset="-194034.25">19618 8792 0,'0'0'0,"0"0"0,0 0 16,0 0 0,0 0-16,7 0 15,8-7-15,8-9 16,0-6-16,15-32 15,-1-15 1,9-7-16,-16 7 16,8-7-16,-8 0 15,0 7 1,-7 8-16,0 8 16,-8-1-16,-8 1 15,1-1-15,-8 1 16,-8 7-1,-14-7-15,-16 7 16,-8 0-16,1 8 16,7 7-1,0 1-15,1-1 16,6 8-16,9 1 16,7-9-1,7-22-15,8-24 16,8 1-16,7 0 15,0 7-15,8-23 16,7 1 0,8 14-16,-8 9 15,0 7-15,0 0 16,-7 0-16,-8 15 16,-7 8-1,-8 7-15,0 8 16,-8 8-16,1 0 15,-9-1 1,-14 9-16,0-1 16,-8 0-16,0 1 15,1-1 1,-1-7-16,8 0 16,7-8-16,8 0 15,0-8-15,-1 1 16,1-8-1,8 0-15,-1-1 16,8 1-16,8-8 16,-1 8-16,8-8 15,1-7 1,-9 7-16,1 8 16,-1 8-16,-7 14 15,0 1 1,0 7-16,0 1 15,0-1-15,-7 0 16,7 1-16,-8-8 16,8-8-1,8-8-15,7-22 16,0-8-16,0 0 16,0 15-1,0 8-15,0 7 16,1 1-16,-9 7 15,1 7-15,-1 1 16,1-8 0,-1 0-16,1-7 15,-1-1-15,1-7 16,0 8-16,-1 7 16,-7 0-1,0 0-15,0 8 16,8-1-16,7-6 15,0-1 1,15-8-16,16-15 16,14-15-16,-15 0 15,16-8 1,22 1-16,-7 14 16,-1 9-16,-22 14 15,-7 8 1,-16 8-16,0 7 15,-15 1-15,0-1 16,-7 8-16,-1 0 16,-7 0-16,0 0 15,0 0 1,0 0-16,8-8 16,-1-15-16,1-15 15,0 0 1,-1 0-16,-7 7 15,0-7-15,0 0 16,-7-15-16,-1 7 16,-7 0-1,0 0-15,0 8 16,0 8 0,-1-1-16,9 1 15,-1-9-15,8-14 16,8-16-16,7 8 15,8 0 1,7-15-16,0 0 16,0-8-16,1 15 15,-9 15-15,-14 16 16,-1 8 0,1 7-16,-8 0 15,0 8-15,0-1 16,0 9-16,0-1 15,-8 1 1,8 7-16,0 0 16,-7 0-16,7 0 15,0 0 1,0 0-16,0 0 16,0 0-16,0 0 15,0 0 1,0 0-16,0 0 15,0 0-15,0 0 16,0 0-16,0 0 16,0 0-1,0 0-15,0 0 16,0 0-16,0 0 16,0 0-16,0 0 15,0 0 1,0 0-16,0 0 15,0 0-15,0 0 16,0 0 0,0 0-16,0 0 15,0 0-15,0 0 16,0 0 0,0 0-16,0 0 15,0 0-15,0 0 16,0 0-16,0 0 15,0 0 1,0 0-16,0 0 16,0 0-16,0 0 15,0 0 1,0 0-16,0 0 16,0 0-16,0 0 15,0 0-15,0 0 16,0 0-1,0 0-15,0 0 16,0 0-16,0 0 16,0 0-1,0 0-15,0 0 16,0 0-16,0 0 16,0 0-16,0 0 15,0 0 1,0 0-16,0 0 15,0 0-15,0 0 16,0 0-16,0 0 16,0 0-1,0 0-15,0 0 16,0 0-16,0 0 16,0 0-1,0 0-15,0 0 16,0 0-16,0 0 15,0 0 1,0 0-16,0 0 16,0 0-16,0 0 15,0 0-15,0 0 16,0 0 0,0 0-16,0 0 15,0 0-15,0 0 16,0 0-1,0 0-15,0 0 16,0 0-16,0 0 16,0 0-16,0 0 15,0 0 1,0 0-16,0 0 16,0 0-16,0 0 15,0 0 1,0 0-16,0 0 15,0 0-15,0 0 16,0 0-16,0 0 16,0 0-1,0 0-15,0 0 16,0 0-16,0 0 16,0 0-1,0 0-15,0 0 16,0 0-16,0 0 15,0 0-15,0 0 16,0 0 0</inkml:trace>
  <inkml:trace contextRef="#ctx0" brushRef="#br0" timeOffset="-191728.69">19595 6579 0,'0'0'16,"8"0"-16,7 8 16,0-1-16,8 1 15,-8-1 1,0 1-16,0 0 15,-8-8-15,1 0 16,0 0-16,-8 0 16,0 0-1,0 0 1,0 0-16,0 0 0,0-8 16,0-15-1,0-7-15,-8-16 16,0 0-16,-7 0 15,0 1-15,0 6 16,-8 1 0,1-8-16,7 8 15,-1 8-15,1 7 16,0 0 0,8 8-16,-1-1 15,1 1-15,-1 8 16,0-1-16,8 0 15,0 1 1,0-1-16,0 0 16,0 1-16,8-1 15,0-7 1,14 0-16,8-8 16,1 0-16,-1 0 15,-7 0-15,7 8 16,0-8-1,0 0-15,1 8 16,-1-1-16,-7 1 16,7 0-1,0 0-15,0-8 16,0 0-16,-7 0 16,0 0-16,0 0 15,-8-7 1,7-1-16,-7 1 15,1 7-15,-1 0 16,0 0 0,0 0-16,-8 0 15,1 0-15,0 0 16,-8 8-16,0 0 16,0-1-1,0-6-15,0 6 16,-8 1-16,0-8 15,1 0 1,-1 8-16,1 0 16,-1-1-16,1 1 15,-1 0 1,8 0-16,0-1 16,-7-7-16,7 1 15,0-1-15,0 0 16,0 0-1,7 0-15,1-8 16,7-7-16,15-15 16,8-8-16,7-8 15,1 16 1,6-8-16,-6 0 16,-1 0-16,1-1 15,-9 9 1,-6 7-16,-9 8 15,1 0-15,-8 7 16,0 1-16,0-8 16,0 0-1,-7-16-15,0 1 16,-8-1-16,0-14 16,0-1-1,-8 15-15,0 1 16,1 0-16,-1-1 15,8-7-15,8 0 16,-1 8 0,1-1-16,0 8 15,-1 1-15,-7 6 16,0 9-16,8 7 16,-1 0-1,1 8-15,-1 0 16,1-1-16,7 9 15,-7-1 1,7 0-16,0 8 16,23 0-16,7 0 15,0 8 1,8 7-16,0 8 16,-7 0-16,-1 8 15,0 7-15,8 15 16,-7-7-1,-1 15-15,0 31 16,16 37-16,-16 39 16,-7 77-16,-8 83 15,0 46 1,8 23-16,-30-291 16</inkml:trace>
  <inkml:trace contextRef="#ctx0" brushRef="#br0" timeOffset="-187645.69">19383 6281 0,'0'0'0,"0"-30"15,8-24-15,-1-14 16,9-9-16,14-7 16,0 0-1,0 16-15,16-9 16,-1-14-16,0-8 15,-7 15-15,0-16 16,7-6 0,8-1-16,-7 23 15,-1 0-15,-7 15 16,0-15-16,-16 23 16,1-8-1,0-7-15,-1-8 16,1-7-16,0 14 15,7 1 1,8 0-16,0 15 16,-8-1-16,0 9 15,0 15 1,0 0-16,1 7 16,-1 1-16,0-1 15,0-7-15,1-15 16,6-8-16,1-1 15,-7 1 1,6-7-16,1-9 16,-15 1-16,-8 15 15,-8 8 1,1 14-16,0 1 16,7-8-16,-8-7 15,8-16-15,-7 8 16,0 0-1,-8 8-15,-8-8 16,0 7-16,-7-7 16,8 15-1,-1 8-15,1 8 16,-9-1-16,1 8 16,8 8-1,-1-8-15,1-7 16,-1-8-16,1-31 15,7 0-15,0 8 16,-8 8 0,-7 7-16,0 0 15,0-7-15,0 7 16,-1 8-16,1 7 16,8 1-1,-1-1-15,1 8 16,7 0-16,0 0 15,0 1 1,0-9-16,0 0 16,0 1-16,0-1 15,7 9 1,-7-1-16,8 0 16,-8 7-16,7 1 15,-7 0-15,8 7 16,-8 1-1,7-1-15,-7 0 16,0 1-16,0-1 16,0 0-1,0 8-15,0 0 16,0 0-16,0 0 16,0 0-16,0 0 15,0 0 1,0 0-16,0 0 15,0 0-15,0 0 16,0 0-16,0 0 16,0 0-1,0 0-15,0 0 16,0 0-16,0 0 16,0-7-1,0 7-15,0 0 16,0-8-16,0 1 15,0-1-15,0 0 16,0 1 0,0 7-16,0-8 15,0 8-15,0 0 16,0 0 0,0 0-16,0 0 15,0 0-15,0 0 16,0 0-16,0 0 15,0 0 1,0-8-16,0 8 16,0 0-16,0 0 15,0 0 1,0 0-16,0 0 16,0 0-16,0 0 15,0 0-15,0 0 16,0 0-1,0 0-15,0 0 16,0 0-16,0 0 16,0 0-1,8-7-15,-8 7 16,0 0-16,8-8 16,-8 8-16,0 0 15,7 0 1,1 0-16,-1 0 15,1 0-15,-1-7 16,1 7 0,-1 0-16,1 0 15,0-8-15,-8 8 16,7 0 0,1 0-16,-8 0 15,7 0-15,-7 0 16,0 0-16,0 0 15,0 0-15,0 0 16,0 0 0,0 0-16,0 0 15,0 0-15,0 0 16,0 0 0,0 0-16,0 0 15,0 0-15,0 0 16,0 0-1,0 0-15,0 0 16,0 0-16,8 0 16,-8 0-1,0 0-15,7 0 16,-7 0-16,0 0 16,0 0-16,0 0 15,0 0 1,0 0-16,0 0 15,0 0-15,0 0 16,0 0-16,0 0 16,0 0-1,0 0-15,0 0 16,0 0-16,0 0 16,0 0-1,0 0-15,0 0 16,0 0-16,0 0 15,0 0-15,0 0 16,0-8 0,0 8-16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1:49:42.624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context xml:id="ctx1">
      <inkml:inkSource xml:id="inkSrc14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1" timeString="2021-03-20T01:54:44.435"/>
    </inkml:context>
  </inkml:definitions>
  <inkml:trace contextRef="#ctx0" brushRef="#br0">4611 8128 0,'0'0'0,"16"0"0,-16 0 0,37 0 0,598 54 15,-506-47-15,-46-7 16,8 8-16,30-8 15,0 0-15,7 0 16,16 0 0,-38-8-16,7 1 15,61-1-15,-30 8 16,22-8 0,-53 8-16,16 0 15,22 0-15,-15 0 16,30-7-16,-37 7 15,-8 0-15,38 0 16,-16 0 0,39 0-16,-61 0 15,22 0-15,31 7 16,-38-7 0,38 8-16,-68-8 15,15 0-15,30 0 16,-30 0-16,45 0 15,-37 0 1,-38 0-16,37 0 16,16 0-16,-31 0 15,31 0 1,-23 0-16,-38 0 16,38 0-16,0 0 15,-15 0-15,0 0 16,7 0-1,-30 0-15,-22 0 16,22 0-16,0 0 16,0 0-16,-15-8 15,-7 1 1,-1-1-16,-7 1 16,-8-1-16,1-7 15,-8-1 1,-1-6-16,-6-1 15,-9 0-15,1-8 16,0 1-16,-8-8 16,7-8-1,1-46-15,-8 1 16,-7 14-16,7-14 16,-8-16-1,-7 0-15,0 15 16,0-15-16,0-15 15,-7 23-15,7 8 16,0-24 0,-8 8-16,1 23 15,-1-30-15,1-24 16,-1 39-16,-7-8 16,0-7-1,0 22-15,7 16 16,1 0-16,-9-1 15,1 9 1,8 22-16,-1 8 16,1 7-16,-1 8 15,1-7-15,-1 7 16,-7 8 0,0-1-16,-8 1 15,-7 0-15,0 7 16,-8 0-16,-8 1 15,1 7 1,-8 7-16,-15 1 16,0 0-16,15-1 15,-38 1-15,-45 0 16,-7 7 0,-24 0-16,24-15 15,-39 8-15,-22-8 16,-15 7-1,68-7-15,-91 0 16,38 0-16,-15 0 16,-16 8-1,-29 0-15,44-8 16,-29 0-16,-23 0 16,37 0-16,-59 0 15,74 0 1,16-8-16,-68 0 15,7 8-15,69 0 16,-54 8-16,61-16 16,-15 8-1,68 0-15,-53 0 16,23 0-16,-16 8 16,62-8-1,-24 8-15,0-1 16,31 1-16,-1 7 15,9 1-15,29-9 16,8 8-16,0 1 16,7-1-1,9-7-15,6 7 16,16-8-16,0 1 16,7 0-1,8-1-15,0 1 16,7 0-16,1-1 15,7 1-15,0 7 16,7 0 0,1 8-16,7 0 15,0 8-15,8 7 16,-1 15-16,9 8 16,-9-7-1,1-1-15,0 8 16,7 31-16,-7 7 15,-8-15 1,7 23-16,-7 46 16,1-31-16,-1 53 15,-15-30 1,7-7-16,8 29 16,-7-44-16,7 37 15,-7-30-15,-1-24 16,1 9-1,-1-1-15,1-14 16,-8 45-16,0-8 16,0 23-16</inkml:trace>
  <inkml:trace contextRef="#ctx0" brushRef="#br0" timeOffset="10567.7">7855 6587 0,'0'0'15,"0"0"-15,0 0 16,-8-8 0,1-7-16,-1-1 15,-7 1-15,-8 0 16,-7 0-16,0-8 16,-8 0-1,-7 8-15,-1-1 16,8 1-16,1 0 15,-1 0-15,0-1 16,-7-7 0,-1 0-16,8 8 15,-7-8-15,7 8 16,1 0-16,6 0 16,1-1-1,-8 1-15,0 7 16,-7-7-16,0 7 15,-1 1 1,1-1-16,7 8 16,0 0-16,1 0 15,-1 0-15,-8 8 16,1-1 0,0 9-16,-1-1 15,9 0-15,-1 8 16,8 0-16,-1 0 15,1 0 1,-8 7-16,-7 1 16,7-1-16,-7 16 15,-1 0 1,9 7-16,6-7 16,1 0-16,7-8 15,-7 0-15,7 8 16,1 0-1,-1 15-15,0-8 16,8-7-16,0 0 16,0 0-16,8 0 15,-9 15 1,9 0-16,7-8 16,0 1-16,0-9 15,7 9 1,1-1-16,0 1 15,7 14-15,0-7 16,0-15 0,0 0-16,8 7 15,-1 1-15,1-1 16,7 8-16,1-7 16,-1-8-1,0-8-15,8 0 16,0 0-16,-1-7 15,-6-1-15,-1 1 16,8-1 0,7 1-16,8-1 15,7 1-15,8-8 16,-7-8 0,7 0-16,15 0 15,-7-7-15,-8 0 16,-15-1-16,15-7 15,7 0 1,9-7-16,-16-1 16,15-7-16,7-8 15,9-8 1,-1-7-16,-30 0 16,23-8-16,-1 8 15,-6 0-15,-16 0 16,0-8-1,-15 8-15,-8 0 16,-7 7-16,-8 1 16,-7-1-16,-8 1 15,0 7-15,0-8 16,-7-15 0,-1-22-16,1 7 15,-8 7-15,-8 1 16,1-1-1,-9-14-15,1-9 16,0 9-16,0 6 16,0 17-1,0-1-15,-8-23 16,8 1-16,-8 6 16,1 1-16,-1 16 15,-7-1 1,-8 0-16,-7 0 15,-1 0-15,-7 8 16,8 0-16,7 8 16,0-1-1,-7 8-15,-8 0 16,-7 8-16,-16 7 16,0 16-1,-29 7-15,105-15 16</inkml:trace>
  <inkml:trace contextRef="#ctx0" brushRef="#br0" timeOffset="20445.65">7855 6991 0,'0'0'16,"0"0"-16,0 0 16,0 0-16,0 0 15,-8 0 1,-7-8-16,-8 1 16,-15-1-16,1 1 15,-9-9-15,9 9 16,-1-1-1,0 0-15,8 1 16,-1-1-16,-6 1 16,-9-9-16,-7 9 15,-15-1 1,8 8-16,15 0 16,7 0-16,0 8 15,-15-1 1,-15 16-16,7 0 15,9 0-15,6 0 16,1 7-16,-8 1 16,0-1-1,8 1-15,-1-1 16,1 16-16,7 8 16,0-1-16,8-7 15,7 0 1,8-8-16,8 0 15,-1 8-15,8 0 16,8-1-16,-1 9 16,8-8-1,16-8-15,6 8 16,9-1-16,7 1 16,7 0-1,8 0-15,31 0 16,-9-16-16,-37-15 15,15 1 1,15-9-16,1-7 16,-16-7-16,7-9 15,16-7-15,7-7 16,-15-1 0,-30 1-16,-7-1 15,6-14-15,9-24 16,-1-15-16,-14 8 15,-8 15 1,-8-8-16,-7-7 16,-16-1-16,-14 16 15,-16 8-15,-23-16 16,-14 0 0,-31-7-16,-83-8 15,31 15-15</inkml:trace>
  <inkml:trace contextRef="#ctx0" brushRef="#br0" timeOffset="27709.03">9314 6938 0,'0'0'0,"0"0"0,0 0 16,0 0 0,0 0-16,0 0 15,-8 7-15,1 1 16,-1 0-16,0 7 15,1 0 1,-8 8-16,-8 8 16,0-1-16,-7 8 15,0 8 1,0 15-16,-1-8 16,9-7-16,7 0 15,7 8-15,1-1 16,-1-7-1,8-8-15,8-8 16,-1-7-16,1-7 16,-1-1-16,1 0 15,7 0 1,0 1-16,0-1 16,0-7-16,8 7 15,-8-8 1,0-7-16,0 0 15,0 0-15,8-7 16,0-8-16,7-8 16,-7 0-1,7-8-15,0 1 16,-7 7-16,7-8 16,0 1-16,-7-1 15,0-15 1,-1-7-16,1 0 15,0 7-15,-8 8 16,0-8-16,-7 8 16,-1-8-1,1-8-15,-8 1 16,0 7-16,0 8 16,-8 15-16,1 8 15,-9 0 1,-14 7-16,30 8 15</inkml:trace>
  <inkml:trace contextRef="#ctx0" brushRef="#br0" timeOffset="32389.23">10735 6472 0,'0'0'16,"0"0"-16,0 0 15,0 0 1,0 0-16,0 0 15,-8 0-15,-7 0 16,0 0-16,-8 8 16,1-1-1,-1 1-15,-7 7 16,-8 8-16,8 0 16,-8 8-16,8-1 15,-8 1 1,8-1-16,0 16 15,-1 0-15,1 15 16,0 0-16,7-8 16,0 1-1,8-16-15,0 0 16,0 8-16,8 0 16,7-1-1,0-6-15,0-9 16,7 1-16,1-8 15,7-1-15,0-6 16,0-1 0,8 0-16,7-7 15,0-8-15,0-8 16,1-7 0,6-16-16,9-14 15,-8-9-15,-8 1 16,0-16-16,0-15 15,-7 8 1,-8 22-16,-7 1 16,-1 0-16,-7-8 15,0 61-15</inkml:trace>
  <inkml:trace contextRef="#ctx0" brushRef="#br0" timeOffset="33045.15">10894 7014 0,'0'8'15,"-15"15"-15,-8 15 16,-7 30-16,7 9 15,8-9 1,7 1-16,8-15 16,8 7-16,7-8 15,8-7-15,7-8 16,0-8 0,0-14-16,-7-9 15,0-7-15,-1-7 16,9-16-16,6-23 15,-6-7 1,-1-8-16,-15-8 16,0 0-16,-15 23 15,-7 8-15,-9 8 16,-6 7 0,22 23-16</inkml:trace>
  <inkml:trace contextRef="#ctx0" brushRef="#br0" timeOffset="123816.02">19293 6449 0,'0'0'0,"0"0"0,0 0 0,15-15 0,1209-1168 15</inkml:trace>
  <inkml:trace contextRef="#ctx0" brushRef="#br0" timeOffset="125860.64">20162 6556 0,'91'-8'15,"136"-14"1,-31-9-16,84-38 15,7-7-15,-68 15 16,-67 15-16</inkml:trace>
  <inkml:trace contextRef="#ctx0" brushRef="#br0" timeOffset="128432.39">17569 6381 0,'0'0'0,"0"0"16,0 0-16,0-8 15,0-7 1,0-8-16,-8-15 16,-7-39-16,0-30 15,-15-53 1,-8-23-16,8-61 15,15 53-15,0-15 16,22 23-16,1-16 16,7 47-1,8 14-15,-1 54 16,-7 31-16,1 22 16,-1 24-16,-15 7 15</inkml:trace>
  <inkml:trace contextRef="#ctx0" brushRef="#br0" timeOffset="142230.73">9389 5938 0,'0'0'0,"-7"0"15,-8 0 1,-8 7-16,0 1 15,-7 0-15,-8-1 16,0 9 0,8-1-16,-8 0 15,1 8-15,-9 0 16,8 8-16,1 7 16,-1 7-1,-8 17-15,-6-9 16,-1 16-16,-8 7 15,8 0 1,15-7-16,8 0 16,0 15-16,7-8 15,8 8-15,8-15 16,-1-1 0,0 1-16,8 0 15,0-1-15,0 1 16,8-16-16,0-7 15,7 8 1,7-1-16,24 16 16,-1-8-16,23 0 15,-15-23-15,15 8 16,23 0 0,7-1-16,-30-14 15,0 7-15,30 8 16,16 0-1,-31-16-15,23 1 16,7-8-16,-7-8 16,-38-7-16,30-1 15,16-7 1,-8 0-16,-1-15 16,9 0-16,-8-8 15,-31 0-15,8-15 16,23 0-1,-23-1-15,-7 1 16,-15 0-16,7 0 16,-8-8-1,8-15-15,-15 8 16,-8-1-16,-14 1 16,-1-8-1,-15-8-15,0 0 16,-7 1-16,-1 22 15,-7 0-15,-7-15 16,-1 0 0,-7-8-16,0 8 15,-8 8-15,0-1 16,-7-7-16,-8 0 16,-7-7-1,7 6-15,0 1 16,-7 16-16,0-1 15,-16 8-15,-7 0 16,8-1 0,7 16-16,-23 1 15,-14-1-15,6 0 16,-14 8 0,-8 7-16,-22 8 15,45 8-15,7-1 16,-45 16-16,-7 15 15,14-7 1,114-31-16</inkml:trace>
  <inkml:trace contextRef="#ctx0" brushRef="#br0" timeOffset="146200.14">17645 6197 0,'0'0'15,"-8"8"-15,0 0 16,-7 7-16,0 8 15,0 0 1,-8 15-16,1 0 16,-8 8-16,-8 15 15,-8 8 1,1-1-16,15-14 16,0-1-16,-1 1 15,9 14-15,7 1 16,-1 0-1,9-16-15,-1 16 16,1 7-16,7 8 16,0-8-1,0-7-15,0 0 16,0 7-16,0 8 16,7-15-1,1-16-15,7 0 16,0 9-16,8-9 15,7 8 1,8-8-16,-8-7 16,15 0-16,1-8 15,7 0-15,7-7 16,8-1-16,8-7 16,-23-7-1,0-9-15,30-7 16,7-7-1,-6-1-15,-9-15 16,-14 0-16,-1 0 16,1-7-16,7-16 15,-8 0-15,-14-7 16,-16 7 0,-8 8-16,1-8 15,-8-23-15,-7-7 16,-1 0-1,1 7-15,-8 0 16,0-15-16,0-7 16,0 14-1,0 9-15,-8-9 16,-7-22-16,8 15 16,-8 16-16,-1-9 15,1 1 1,-7-16-16,-1 24 15,0 7-15,-7 7 16,0 1-16,0-8 16,-1 7-1,-6 1-15,-1-1 16,-8 16-16,-7 0 16,-15 8-1,8 7-15,-1 15 16,61 8-16</inkml:trace>
  <inkml:trace contextRef="#ctx0" brushRef="#br0" timeOffset="150034.79">12171 6991 0,'0'0'0,"0"0"15,0 0-15,0 0 16,0 0-16,0 0 16,0 0-1,0 0-15,0 0 16,8-8-16,7 1 15,23-8-15,15-1 16,0 9 0,7-1-16,8 8 15,15 0-15,0 0 16,-7 0-16,-23 8 16,30-1-1,38-7-15,-53 0 16,-15 0-1,0-7-15,0-1 16,-8 0-16,38 1 16,-30 7-16,-15 0 15,-15 0-15,-16 0 16,-7 0 0</inkml:trace>
  <inkml:trace contextRef="#ctx0" brushRef="#br0" timeOffset="150384.22">12239 7296 0,'0'0'16,"0"0"-16,0 0 16,0 0-16,0 0 15,15 0 1,23 0-16,15 0 16,15-7-16,23 7 15,15-8-15,-16 0 16,-21 8-1,89 0-15,-75 0 16,-7 0 0,53 16-16,29 7 15</inkml:trace>
  <inkml:trace contextRef="#ctx0" brushRef="#br0" timeOffset="-169502.82">15036 6297 0,'0'0'0,"46"-8"0,-46 8 0,0 0 0,106-8 16,-106 8-16,1474 23 0,-1323-15 0,-53-8 0,-98 0 16</inkml:trace>
  <inkml:trace contextRef="#ctx1" brushRef="#br0">21027 8001 0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1:55:16.5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2442 2732 0,'0'0'0,"0"0"0,0 0 0,0 0 0,0 0 0,0 0 16,0 0-16,0 0 0,75 0 0,-75 0 0,53 0 0,-7 0 0,-9 0 15,1 8 1,15-8-16,15 8 16,8-8-1,-1 0-15,1 0 16,7 0-16,0 0 16,1 0-16,-32 0 15,9 0 1,7 0-16,8-8 15,7 8-15,-15-8 16,0 1-16,0-1 16,0 8-1,15-8-15,-15 8 16,-15-7-16,15-1 16,8 1-16,-1-9 15,-7 1 1,-7 0-16,-1 7 15,-7 0-15,0 1 16,0-1-16,0 1 16,-8-1-1,-7 8-15,0-8 16,7 1 0,8-1-16,0 0 15,8 8-15,-9-7 16,1 7-16,0 0 15,8-8 1,-1 8-16,8 0 16,-7 0-16,-8-7 15,-8 7-15,23 0 16,0 0-16,15 0 16,0 0-1,1 0-15,6 0 16,16 0-16,-30 0 15,-1 0 1,31 0-16,0 0 16,0 0-16,0 0 15,15 0-15,-31 0 16,-6 0 0,21 0-16,9 0 15,-8 7-15,-8 1 16,8-1-1,0 1-15,-31 0 16,16 7-16,22-7 16,-7-1-1,0 8-15,15 1 16,-15-9-16,-16 1 16,24 0-16,-1-8 15,8 7-15,8 1 16,-1-8-1,-45 0-15,46 8 16,7-8-16,-8 0 16,24 0-1,-31 0-15,15 0 16,22 0-16,-14-8 16,7 0-16,-22 1 15,-23-1 1,37 8-16,-14-8 15,-16 8-15,23 0 16,-30 0 0,-15-7-16,15 7 15,0 0-15,-8 0 16,-15 0-16,0 0 16,0 0-16,-22 0 15,-8 0 1,-8 0-16,0 0 15,1 0-15,-8 0 16,-8 0 0,-8 0-16,1 0 15,-8 0-15,0 0 16,-7 0 0,0 0-16,-1 0 15,-7 0-15,0 0 16,0 0-1,0 0-15,0 0 16,0 0-16,0 0 16,8 7-16,-8-7 15,7 8 1,-7-8-16</inkml:trace>
  <inkml:trace contextRef="#ctx0" brushRef="#br0" timeOffset="31582">4937 5526 0,'0'0'0,"0"0"16,0 0-16,0 0 15,0 0-15,0 0 16,7 0 0,16 0-16,7 7 15,15 1-15,8-8 16,-7 8-16,-1-1 16,16 9-1,7-1-15,15-8 16,-8 9-16,-22-9 15,23 1 1,30 0-16,15-1 16,0-7-16,30 0 15,-38 0-15,23 8 16,53-1 0,-15 1-16,15 0 15,-38 7-15,46 0 16,-1 8-1,1 0-15,-16 0 16,31 7-16,30-7 16,-68-7-16,98-9 15,-7 1 1,-76 0-16,105-8 16,-21 0-16,-77-8 15,107 0-15,-62 1 16,-74-1-1,37 0-15,-23 1 16,1 7-16,-54 0 16,31 0-16,-30 0 15,-8 0 1,-16 0-16,-29 7 16,-23 1-16,-8 0 15,-22-1-15,-8 1 16,-7 0-1,-8-1-15,-31 24 16,31-31-16</inkml:trace>
  <inkml:trace contextRef="#ctx0" brushRef="#br0" timeOffset="69377.23">11982 8388 0,'0'0'0,"0"0"0,0 0 0,0 0 0,0 0 16,8-8-1,7-7-15,23-16 16,-8-7-1,38-38-15,23-23 16,-8 7-16,23 1 16,22-24-1,46-30-15,-23 8 16,-37 30-16</inkml:trace>
  <inkml:trace contextRef="#ctx0" brushRef="#br0" timeOffset="97128.4">11831 9487 0,'0'0'0,"0"0"16,0 0-1,0 0-15,23-8 16,22-7-16,23-23 16,8-16-16,75-68 15,68-84 1,-120 115-16</inkml:trace>
  <inkml:trace contextRef="#ctx0" brushRef="#br0" timeOffset="110872.18">16473 10441 0,'0'0'0,"0"0"16,0 0-16,0 0 15,7-8-15,31-22 16,45-24-16,16-30 15,6 0 1,32 0-16,-16 0 16,-16-15-1,24 8-15,-16 7 16,-113 84-16</inkml:trace>
  <inkml:trace contextRef="#ctx0" brushRef="#br0" timeOffset="167389.91">10569 10922 0,'0'0'0,"0"0"0,0 0 0,15-8 0,295-38 0,-242 54 16,-23 0-16,8-1 15,-8 8-15,1 1 16,-8 7-16,-1-1 15,-6 1 1,-9 0-16,1 0 16,-8 0-16,-7 8 15,-8-1-15,-16 24 16,-14 14-16,-8-7 16,8-15-1,0 0-15,0-8 16,-1 0-16,9 0 15,-1 1 1,8-1-16,0-8 16,7 1-16,1-8 15,-1 0-15,1-1 16,-1-6 0,8-1-16,0 0 15,0 1-15,0-9 16,8 1-1,-1-1-15,8 1 16,16 0-16,-1-1 16,8 1-16,-1-8 15,1 0 1,-8 0-16,1 0 0,-9 0 16,1 0-1,-8 0-15,0 0 16,0 0-1,8 0-15,-8 0 16,0 0-16,0 0 16,-7 8-1,0 7-15,7 8 16,-8 15-16,1 15 16,-1 1-16,-7-1 15,0 1 1,0-1-16,0-7 15,-7 0-15,-1-1 16,8-6-16,-7-9 16,-1-7-1,1 0-15,-1 0 16,0 0-16,1-8 16,-8 0-1,-8 0-15,-7 1 16,0-1-16,-16 8 15,1-8-15,0-7 16,-1-1 0,-7-7-16,0 0 15,8 0-15,-8-7 16,8 7 0,45 0-16</inkml:trace>
  <inkml:trace contextRef="#ctx0" brushRef="#br0" timeOffset="180256.08">19587 4808 0,'0'0'0,"0"0"0,0 0 16,0 0-16,0 0 15,0 0 1,0 0-16,0 8 16,0 7-1,8 8-15,0 8 16,-1 14-16,1 24 0,-8 7 16,0-7-1,0 0-15,0-1 16,0 16-1,0 0-15,0-7 16,0-9-16,0 9 16,7 7-1,-7-16-15,0 1 16,-7-16-16,-1 1 16,1 7-16,-1-8 15,0-7 1,1 0-16,7-15 15,0-9-15,0 1 16,0 0-16,0-8 16,0 1-1,0-9-15,0 1 16,0-8-16</inkml:trace>
  <inkml:trace contextRef="#ctx0" brushRef="#br0" timeOffset="181308.4">19656 4762 0,'0'0'0,"0"0"16,0 0-16,15 0 16,7 0-1,24 0-15,22 0 16,15-7-16,-15-1 16,0 1-1,23-1 1,15 0-16,-1 1 0,1-1 15,0 8 1,-8-8-16,1 8 16,14 0-16,-7 0 15,-8-7-15,-7 7 16,0 0-16,-8 0 16,-30 0-1,-8 0-15,-7 7 16,7 1-16,-7 0 15,0-1 1,-8 1-16,-7 0 16,-8-1-16,0 1 15,0-1-15,-7 1 16,-1 0 0,1-1-16,-1 1 15,1 7-15,-1-7 16,-7 7-1,8 8-15,-8 8 16,7 14-16,1 16 16,0 8-16,-1 0 15,1-8 1,-1-8-16,1 8 16,-1 8-16,1-8 15,0-7 1,-1-9-16,-7 1 15,0-8-15,0 8 16,0 8-16,0 7 16,0 0-1,0-8-15,0-7 16,0 0-16,8-1 16,-1-6-1,-7-1-15,0-8 16,0 1-16,0-31 15</inkml:trace>
  <inkml:trace contextRef="#ctx0" brushRef="#br0" timeOffset="181899.97">19913 6571 0,'0'0'0,"22"0"15,8 0-15,1-7 16,22-1 0,52 0-16,1 1 15,0-1-15,38-7 16,-16 7-16,-22-7 15,53 7 1,-23 1-16,23-9 16,-23 9-16,-61-1 15,31 1-15,-23-1 16,-15 8 0,-7 0-16,-61 0 15</inkml:trace>
  <inkml:trace contextRef="#ctx0" brushRef="#br0" timeOffset="184739.17">20086 5541 0,'0'0'0,"0"0"16,0 0 0,0 0-16,16 0 15,6 8 1,16-1-16,15-7 16,0 0-16,0 0 15,0 8-15,0-8 16,0 0-16,-1 0 15,9-8 1,-8 1-16,-15-1 16,-16 0-16,1 1 15,0 7 1,-1-8-16,1 0 16,-8 8-16,8-7 15,-8 7 1,0-8-16,0 1 15,0-1-15,-7 8 16,-1 0 0,-7 0-16,8 0 15,0-8-15,-8 8 16,0 0-16,0 0 16,7-7-16,-7 7 15,0-8 1,0 0-16,0 1 15,0-1-15,0 1 16,0-1 0,0-7-16,0-1 15,-7 1-15,-1 0 16,0 0-16,1-1 16,-1 1-1,1 0-15,-1-1 16,1 1-16,-1 0 15,8 0 1,-7-1-16,-1 1 16,8 8-16,-8-1 15,8 0-15,0 1 16,0-1 0,0 8-16,0 0 15,0 0-15,0 0 16,0 0-1,0 0-15,0 0 16,0 0-16,-7 0 16,-1 0-16,-7 0 15,-15-8 1,-8 8-16,0 0 16,1 0-16,-9-7 15,1 7 1,-1 0-16,1 0 15,-8 0-15,8 0 16,-1-8-16,9 8 16,6 0-1,9-8-15,-1 8 16,8 0-16,0 0 16,7 0-1,1 0-15,-1 8 16,1 0-16,-1-1 15,0 9 1,1 7-16,-1-1 16,1 1-16,-1 0 15,1 0-15,7 0 16,0 0 0,0-8-16,0 0 15,0 1-15,0-1 16,0-7-16,0-1 15,0 1 1,0-8-16,0 0 16,0 0-16,0 0 15,0 0-15</inkml:trace>
  <inkml:trace contextRef="#ctx0" brushRef="#br0" timeOffset="186775.92">20419 5068 0,'0'0'0,"0"0"0,0 0 16,0-8-16,8-7 16,-1 0-1,1-8-15,-1-8 16,1 1-16,-8-8 15,0-1-15,0 9 16,0 7 0,0 8-16,0-1 15,0 9-15,0-1 16,0 8 0,0 0-16,0 0 15,0 0-15,0 0 16,0 0-1,0 0-15,0 0 16,0 0-16,7 0 16,9 8-16,14-1 15,8 9 1,15-9-16,-1 1 16,-14 0-16,8-1 15,14 1-15,8-1 16,0 1-1,-7 0-15,-8-8 16,-8 0-16,0 0 16,1 7-1,-9-7-15,-14 0 16,0 0-16,-8 0 16,-8 0-16,1 0 15,0 0 1,-1 8-16,-7-8 15,0 0 1,0 0-16,0 0 16,0 8-16,0-1 15,0 1-15,0 7 16,0 0 0,0 8-16,-7 0 15,7 8-15,0 7 16,0-8-16,0-7 15,0 0 1,0-8-16,0 1 16,0-9-16,0 1 15,0-8 1,0 0-16,0 0 16,0 0-16,0 0 15,0 0-15,0 0 16,0 0-1,0 0-15,-8 8 16,0-1-16,8-7 16,-7 8-1,-1 0-15,-7-1 16,0 8-16,-8 1 16,1-1-1,-1 8-15,0-8 16,1 8-16,7-8 15,-1 1-15,1-1 16,0-8 0,8 1-16,-1 0 15,8-8-15,0 0 16,0 0-16,0 0 16,0 0-1,0 0-15,15-8 16,8 0-16,7-7 15,0 0 1,1 0-16,-9 7 16,-7 0-16,1 1 15,-1 7-15,0 0 16,0 0 0,8 0-16,-1 0 15,1 7-15,0 1 16,-1 0-16,-7-1 15,1 1 1,-1 0-16,0-1 16,-8 1-1,1-1-15,-1 1 16,1 0-16,0-1 16,-8-7-16,0 0 15,0 0-15,0 0 16,0 0-1,0 0-15,0 8 16,-8 0-16,-22 7 16,-8 0-1,-15 0-15,8-7 16,-1 0-16,9-1 16,14 1-1,0-8-15,8 0 16,7 0-16,1 0 15,7 0-15,0 0 16,0 0 0,0-15-16,0-1 15,7 1-15,1 0 16,0 0 0,-1 7-16,-7 8 15</inkml:trace>
  <inkml:trace contextRef="#ctx0" brushRef="#br0" timeOffset="188149.75">20268 6129 0,'0'0'0,"0"0"16,-8 0-16,1-8 16,-8 0-16,-8 1 15,8-1 1,0 8-16,-8 0 16,0 8-16,1 7 15,-9 16 1,9-1-16,7 1 15,0-1-15,7-7 16,8 0-16,0 0 16,8 0-1,-1-8-15,8 8 16,0-8-16,0 0 16,1 1-16,-1-9 15,0 1 1,-8 0-16,1-8 15,-1 0-15,-7 0 16,0 0 0,0 0-16,0 0 15,0 0-15,0 0 16,8 7 0,0 1-16,-8-8 15</inkml:trace>
  <inkml:trace contextRef="#ctx0" brushRef="#br0" timeOffset="188664.01">20744 6258 0,'0'0'0,"0"0"15,-7-7-15,-9-8 16,-6 7 0,-1 0-16,0 8 15,1 8-15,7 7 16,0 8-16,7-8 15,0 8 1,8 0-16,8-8 16,7 1-16,0-9 15,0 1-15,-7-8 16,-1 0 0,1-8-16,0-7 15,-1-8-15,-7 8 16,-7 0-1,-1 7-15,-7 0 16,0 8-16,-8 16 16,-7 14-1,7 8-15,16-7 16,-1-8-16,8-8 16,8-7-16,14-1 15,-22-7 1</inkml:trace>
  <inkml:trace contextRef="#ctx0" brushRef="#br0" timeOffset="189114.32">21251 6319 0,'0'0'0,"0"0"0,0 0 16,0 0-16,-8 8 15,-7 7 1,-8 16-16,1 22 15,6 1 1,9-16-16,7-8 16,0-7-16,0-7 15,7-9-15,9-7 16,14 0 0,8-15-16,-8-8 15,-7 0-15,-8 0 16,-15 0-16,0 8 15,-15 0 1,-1 7-16,-6 8 16,7 0-16,0 8 15,15-8 1</inkml:trace>
  <inkml:trace contextRef="#ctx0" brushRef="#br0" timeOffset="189476.87">21689 6312 0,'0'0'15,"-15"0"-15,0-8 16,-8 1-1,1-1-15,6 0 16,-6 1-16,-1 7 16,0 0-16,8 0 15,0 0 1,8 0-16,7 0 16,0 0-16,0 0 15,0-8-15,0-7 16,0 0-1,0-1-15,-8 1 16,-7 7 0,-23 1-16,38 7 15</inkml:trace>
  <inkml:trace contextRef="#ctx0" brushRef="#br0" timeOffset="189863.32">20207 6091 0,'0'0'0,"0"0"16,0 0-1,0 0-15,0 0 16,0 7-16,0 24 16,-7 14-1,-1 9-15,1-8 16,7-8-16,7-8 16,1-7-1,-1-15-15,1 0 16,7-8-16,0-8 15,0-7 1,0-1-16,-7 9 16,-8 7-16,-23 0 15,23 0-15</inkml:trace>
  <inkml:trace contextRef="#ctx0" brushRef="#br0" timeOffset="-91253.74">21742 4801 0,'0'0'0,"0"0"0,0 0 0,8-8 0,309-183 16,-272 168-16,8 0 0,8 1 15,7 6 1,0 1-16,0 15 0,0 0 16,0 8-1,15-1-15,0 9 16,-15-1-1,-22 0-15,-16 0 16,8 1-16,-8-1 16,0 8-1,-7 0-15,0 7 16,-1 8-16,-14 0 16,-8 8-16,-8 0 15,-7 0 1,-7 30-16,-9 16 15,-22-1-15,-15-14 16,0-16 0,0 0-16,8-8 15,-8 1-15,7-9 16,-7-6-16,8-9 16,22-15-1,-7 1-15,-1-9 16,1 1-16,0 0 15,-1-1 1,16-7-16,7 0 16,1 0-16,6 0 15,9 0-15,-1 0 16,1 0 0,7 0-16,0 0 15,0 0-15,0 0 16,0 0-1,0 0-15,0 0 16,7 0-16,8 0 16,8 0-16,0 8 15,-1-1 1,1 1-16,-8 0 16,0-1-16,1 1 15,-9 0 1,-7-8-16,0 0 15,0 0-15,0 0 16,0 0-16,0 0 16,0 0-1,0 15-15,0-15 16</inkml:trace>
  <inkml:trace contextRef="#ctx0" brushRef="#br0" timeOffset="-82349.13">23791 4472 0,'0'0'0,"-8"8"16,-7 7-1,0 1-15,0-1 16,0 8-16,0 0 16,7 0-1,0-1-15,8 9 16,0 0-16,0-1 16,8-7-16,0 0 15,7 0 1,7-8-16,9-7 15,-1-1-15,-7-7 16,-1 0 0,-7 0-16,-7 0 15,-1-7-15,-7 7 16,-7-16 0,-23-14-16,30 30 15</inkml:trace>
  <inkml:trace contextRef="#ctx0" brushRef="#br0" timeOffset="-55530.39">23715 4434 0,'0'0'0,"0"0"16,0 0-16,0 0 15,0 0 1,0 0-16,0 0 16,0 0-16,0 0 15,0 0-15,0 8 16,0 15-1,-7 0-15,-1 15 16,0 0-16,1 8 16,7-8-1,0 0-15,0-15 16,0 0-16,0-8 16,0 0-16,7 1 15,-7-9 1,8 1-16,0 0 15,-8-8-15,15 0 16,0 0 0,8-8-16,-1 0 15,1-7-15,0-8 16,-8 8-16,-8-8 16,-7 0-1,0-7-15,0 7 16,-7 0-16,-1 0 15,1 8 1,-1-1-16,8 16 16</inkml:trace>
  <inkml:trace contextRef="#ctx0" brushRef="#br0" timeOffset="-50945.06">22022 4526 0,'0'0'0,"22"-8"16,9 1-16,6-9 15,-6 1 1,-1 0-16,8 0 15,7-1-15,23 1 16,0 0 0,-7 7-16,-16 1 15,0-1-15,1 8 16,-1 0 0,0 8-16,1-1 15,-8 8-15,-1 1 16,-6-1-16,-1 8 15,-7 0 1,-1-8-16,-7 0 16,0 1-16,-7-1 15,0 0 1,-1 8-16,1 7 16,-1 9-16,-7 6 15,0 1 1,0 0-16,0-8 15,-7 8-15,-1 0 16,-7 7-16,-8 8 16,1-7-1,-9-1-15,1-7 16,-8-8-16,1 0 16,-1-7-16,-8 7 15,9-8 1,-16 9-16,-8 6 15,8-6-15,-7-9 16,7 1 0,15-8-16,0-8 15,-22 0-15,-8-7 16,-8-1-16,1-7 16,-1 0-1,-7 0-15,-15 8 16,98-8-16</inkml:trace>
  <inkml:trace contextRef="#ctx0" brushRef="#br0" timeOffset="-46192.49">18265 8975 0,'0'0'0,"0"0"0,0 0 15,0 0 1,0 0-16,0 0 15,0 0-15,0 0 16,0 0 0,0 0-16,0 0 15,0 0-15,0 0 16,0 0-16,-8 0 16,0 8-1,-7 0-15,0-1 16,0 1-16,0 0 15,0-1 1,0 9-16,0-1 16,-1 0-16,1 0 15,0-7 1,8 0-16,-1-1 16,1 1-16,-1-1 15,0 1-15,1 0 16,-1-1-16,8-7 15,-7 8 1,7-8-16,-8 8 16,8-8-16,0 0 15,0 0 1,-7 7-16,7-7 16,0 0-16,-8 8 15,8 0 1,0-1-16,0 1 15,0-1-15,0 1 16,0 0-16,-8-1 16,8 1-1,0 7-15,0 1 16,0-9-16,0 1 16,0 7-1,8-7-15,0 7 16,-1 0-16,8 0 15,8 1-15,0-1 16,-1-7 0,1-1-16,0 1 15,-1 0-15,1-8 16,0 0 0,-1-8-16,9 0 15,-9 1-15,1-9 16,-8 9-16,-7-1 15,-1 0 1,1-7-16,-1 0 16,-7 0-16,0-8 15,0-8-15,-7-7 16,-1 8 0,1 14-16,-1 9 15,-30-1-15,38 8 16</inkml:trace>
  <inkml:trace contextRef="#ctx0" brushRef="#br0" timeOffset="-45355.82">18711 9365 0,'0'0'0,"0"0"0,0 7 16,-8 9 0,-7 14-16,0 16 15,0-8-15,0 0 16,-1 0 0,16-38-16</inkml:trace>
  <inkml:trace contextRef="#ctx0" brushRef="#br0" timeOffset="-44825.08">19285 8998 0,'0'0'0,"-7"0"0,-9 0 16,-6 0-16,-8 0 15,-16 8 1,8 7-16,-7 16 16,-8 22-1,8 1-15,7 7 16,8 0-16,15 23 16,15-16-16,7-14 15,8-16-15,8-15 16,0-8-1,14-15-15,31-30 16,16-39-16,-24 0 16,-15 1-1,-14-16-15,-16 23 16,-8 15-16,-7 15 16,0 16-1,-7 7-15,-23 16 16,30-8-16</inkml:trace>
  <inkml:trace contextRef="#ctx0" brushRef="#br0" timeOffset="-40120.19">18438 8747 0,'0'0'16,"0"0"-16,0 0 15,0 0-15,0 0 16,0 0 0,0 0-16,0 0 15,0 0-15,0 0 16,0 0 0,-7 15-16,-8 0 15,0 16-15,-8 7 16,0 8-16,-7 15 15,-23 53 1,-23 1-16,-22 45 16,15 15-16,15 31 15,8-22 1,7-32-16</inkml:trace>
  <inkml:trace contextRef="#ctx0" brushRef="#br0" timeOffset="-39204.58">19330 8907 0,'0'0'0,"-7"15"16,-8 31-16,-23 38 15,-7 7 1,-23 24-16,-8 38 16,23-39-16,-38 31 15,8-8-15</inkml:trace>
  <inkml:trace contextRef="#ctx0" brushRef="#br0" timeOffset="-38554.17">19920 9617 0,'0'0'0,"0"0"0,-15 15 15,-15 23 1,-8 38-16,0 8 15,38-84 1</inkml:trace>
  <inkml:trace contextRef="#ctx0" brushRef="#br0" timeOffset="-26181.67">21160 5159 0,'0'0'0,"0"0"15,0 0-15,0 0 16,0 0-16,0 0 15,0 0-15,0 0 16,0 0 0,0 0-16,0 8 15,0 0-15,-8 7 16,1 0 0,-8 0-16,0 8 15,-1-7-15,1-1 16,0 0-16,0 0 15,0 1 1,7-1-16,1 0 16,-1 0-16,1 1 15,-1-1 1,8-7-16,0-1 16,0 1-16,0 0 15,0-8-15,8 7 16,-1 1-1,8-1-15,1 1 16,6-8-16,1 0 16,7 0-1,0 0-15,1 0 16,-1 0-16,-7-8 16,-1 8-1,1 0-15,-8 0 16,0 0-16,0 0 15,-7 0-15,-1 0 16,1 0 0,-1 0-16,-7 0 15,0 0-15,0 0 16,0 0-16,0 0 16,0 0-1,-7-7-15,-1-1 16,-7 1-16,0-1 15,15 8 1</inkml:trace>
  <inkml:trace contextRef="#ctx0" brushRef="#br0" timeOffset="-9312.68">20464 8937 0,'0'0'15,"0"0"-15,0 0 16,0 0 0,0 0-16,0 16 15,0 14-15,0 24 16,0 14-16,0-14 16,-7 14-1,-1 16-15,8 8 16,0-23-16,0-69 15</inkml:trace>
  <inkml:trace contextRef="#ctx0" brushRef="#br0" timeOffset="12505.36">21750 7907 0,'0'0'16,"0"8"-16,0 15 15,7 22-15,-7 24 16,0-8 0,0 15-16,-7 31 15,-1-8-15,0-7 16,8 7 0,0 8-16,0-23 15,8-15-15,0-1 16,-1-14-1,1-8-15,-1-16 16,1-7-16,-8-8 16,0-7-16,0 0 15,0-8 1,0 0-16</inkml:trace>
  <inkml:trace contextRef="#ctx0" brushRef="#br0" timeOffset="13563.85">21818 7670 0,'0'0'0,"0"0"0,0 0 16,0 0-1,0 0-15,22 8 16,31 0-16,46 7 16,-1-7-1,0-1-15,46-7 16,7 0-16,8 0 16,-8-7-16,-45-9 15,45 9 1,0-9-16,0 9 15,-15 7-15,-52 0 16,-9 0 0,8 0-16,-15 7 15,-15 1-15,-15 0 16,-8-1-16,1 9 16,-1-1-1,0 0-15,-7 8 16,-1 0-16,9 7 15,-1 9-15,-7 14 16,-1 16 0,-7-1-16,-7 1 15,-8 15-15,-8 15 16,1-7 0,-1-24-16,1 16 15,-1-7-15,8-1 16,0-7-16,8-23 15,-8-8 1,0-8-16,0 1 16,0-8-16,0-8 15,0 0 1,0 0-16,0 1 16,-8-1-16,1 0 15,7-7-15,-8 7 16,0-7-1,1-1-15,-1 1 16,1 0-16,-1-1 16,-7 1-1,-8 0-15,-14-8 16,-16 0-16,-15 0 16,15 0-16,-8 0 15,-30 0 1,-22 7-16,0 1 15,-16-1-15,-7-7 16,38 0 0,-31 8-16,-45 0 15,31-1-15,-16 9 16,38-1 0,-15 8-16,-8-8 15,23-7-15,-15-8 16,15-8-16,121 8 15</inkml:trace>
  <inkml:trace contextRef="#ctx0" brushRef="#br0" timeOffset="15107.71">22332 8617 0,'0'0'0,"0"0"0,0 0 16,-8 15-16,1 0 15,-1 16-15,0-1 16,8 9-16,8-9 15,0 1 1,7-9 0,0-6-16,0-1 15,0-7-15,0-8 16,-7 0-16,-1-16 16,1-14-16,-8-1 15,0 1 1,-8 7-16,1 8 15,-1 7-15,1 0 16,-1 8 0,1 8-16,7-8 15</inkml:trace>
  <inkml:trace contextRef="#ctx0" brushRef="#br0" timeOffset="15496.36">23125 8838 0,'0'0'0,"0"0"0,0 0 16,0 0-1,-7 0-15,-8 8 16,0-1-16,0 1 15,7 7-15,0 1 16,1-1 0,7 0-16,0 0 15,0-7-15,0-8 16,0 0 0,7 0-16,-7 0 15,0 0-15,0 0 16,0 0-16,0 0 15,0 0 1,0 0-16,-7 0 16,-1-8-16,8 8 15,0 0 1</inkml:trace>
  <inkml:trace contextRef="#ctx0" brushRef="#br0" timeOffset="15700.99">23723 8586 0,'0'0'0,"0"0"16,0 0-16,0 0 16,0 8-16,-8 15 15,1 15-15,-1 0 16,-7 0-1,0-7-15,15-31 16</inkml:trace>
  <inkml:trace contextRef="#ctx0" brushRef="#br0" timeOffset="17062.66">22717 8113 0,'0'0'16,"0"0"-16,0 0 16,0 0-16,0 0 15,-7 15 1,-8 8-16,-1 15 16,-6 16-16,7 7 15,0-15 1,-1-8-16,9-8 15,-1-14-15,1-1 16,-1-8-16,8 1 16,0-8-1,0 0-15,0 8 16,0-8-16,0 0 16,0 0-16,0 0 15,0 0 1,15 0-16,23 7 15,23 1-15,7-8 16,-8 0 0,-15 0-16,-7 0 15,8-8-15,-1 8 16,0 0-16,-7 0 16,-8 0-1,-7 0-15,-8 0 16,0 0-16,-7 0 15,-1 0 1,-7 0-16,0 0 16,0 0-16,8-7 15,0-1-15,-1 0 16,1 1-16,7-8 16,-8-1-1,1 1-15,-1 0 16,9-8-1,-1 8-15,0-8 16,7 0-16,1 0 16,-8 8-1,0-1-15,1 9 16,-9-1-16,1 1 16,-8 7-16,0 0 15,0 0 1,0 0-16,0 0 15,0 0-15,-8-8 16,-7 0-16,-15-7 16,-16-8-1,-7 0-15,1 8 16,-1 0-16,7-1 16,-7 1-16,-15 0 15,-7 7 1,-1 1-16,76 7 15</inkml:trace>
  <inkml:trace contextRef="#ctx0" brushRef="#br0" timeOffset="18365.03">22929 8113 0,'0'0'16,"0"0"-16,0 0 16,0 0-1,0 0-15,0-8 16,0-7-16,0 0 15,0 0-15,0-8 16,7 0 0,-7 8-16,8-8 15,-8 7-15,8-6 16,-8 6-16,0 1 16,0 0-1,0 7-15,0 0 16,0 1-16,0-1 15,0 8 1,0 0-16,7-7 16,1-1-16,-1 0 15,8 1 1,8-1-16,0 0 16,7 8-16,8 0 15,7 0 1,-7 0-16,7 0 15,1 0-15,-1 0 16,0 0-16,-7 0 16,-8 0-1,-7 0-15,0 8 16,-8-8-16,-8 0 16,1 0-1,0 0-15,-1 0 16,1 8-16,-1-1 15,1 1-15,-8 7 16,0 8 0,0 0-16,0 8 15,0-1-15,0 1 16,0-9-16,0 1 16,0-7-1,0-1-15,0 0 16,0 0-16,0-7 15,0 0 1,0 7-16,0-7 16,0-1-16,-8 1 15,8-1-15,-7 1 16,7-8 0,0 0-16,0 8 15,0-8-15,0 0 16,-8 7-16,8-7 15,0 0 1,-7 0-16,-1 0 16,0 0-16,8 0 15,0 0 1,0 0-16,0 0 16,0 0-16,0 0 15,8 0 1,15 0-16,15 0 15,-8 0-15,-15 0 16,0 0-16,-7 0 16,-1 0-1,1 0-15,-8 0 16,0 0-16,0 0 16,7 8-16,-7-8 15,0 8 1,0-1-16,-7 9 15,-16 6-15,-22 9 16,-16-1 0,8-14-16,0-9 15,53-7-15</inkml:trace>
  <inkml:trace contextRef="#ctx0" brushRef="#br0" timeOffset="20791.09">17667 9639 0,'0'0'0,"0"0"15,0 0-15,0 0 16,0 0-1,0 0-15,0 0 16,0 0-16,0 0 16,0 0-16,0 0 15,0 0 1,0 0-16,-7 8 16,-1 7-16,1 8 15,-1 0-15,0 8 16,1-1-1,-1 1-15,1-1 16,-1 8 0,1-15-16,-1 0 15,8 0-15,0-8 16,0 1-16,0-1 16,0-7-16,8 7 15,7 0 1,0-7-16,15 7 15,8-7-15,7-1 16,1 1-16,-16-8 16,0 0-1,8 8-15,15-8 16,7 0 0,8 0-16,0-8 15,-7 8-15,22-8 16,8 1-16,7 7 15,-37-8 1,22 8-16,23 0 16,-1 0-16,-6 0 15,7 0-15,14 0 16,-36 0 0,-1 0-16,38 8 15,-15-8-15,-16 0 16,16 0-1,0 7-15,-15-7 16,-16 0-16,24 8 16,-1 0-16,-23-1 15,-7 1 1,1-1-16,-1 1 16,0-8-16,0 8 15,-23-8 1,-7 0-16,-8 0 15,8 0-15,0-8 16,7 0 0,-7 1-16,-8-1 15,0 1-15,-7-1 16,0 0-16,-8 1 16,0-1-1,-8 0-15,9 1 16,-1-9-16,0-14 15,-8-8-15,8 0 16,-7-1 0,-8 1-16,0 8 15,0 7-15,0-8 16,-8 8 0,-7-7-16,-22-1 15,37 31-15</inkml:trace>
  <inkml:trace contextRef="#ctx0" brushRef="#br0" timeOffset="28718.27">17917 10448 0,'0'0'16,"0"0"-16,0 0 16,0 0-16,0 0 15,0 0-15,0 16 16,0 14-1,-8 16-15,1 0 16,7 7 0,0-15-16,0-15 15,0-7-15,0-1 16,0-7 0,0-8-16,0 0 15,0 0-15,0-16 16,0-22-16,0-15 15,0-1-15,0 1 16,0 15 0,0 15-16,0 7 15,0 9-15,0 7 16,0 0 0,0 0-16,0 0 15,7 7-15,1-7 16,14 0-1,24-7-15,7-1 16,15-7-16,-15-8 16,-23 8-1,0 7-15,-15 1 16,0-1-16,-7 8 16,0 8-16,7 7 15,0 15-15,0 16 16,8 0-1,14-8-15,9 0 16,-16-15-16,-30-23 16</inkml:trace>
  <inkml:trace contextRef="#ctx0" brushRef="#br0" timeOffset="29885.95">18877 10235 0,'0'0'0,"0"0"0,0 0 15,0 0-15,0 0 16,0 0-1,0 15-15,-8 8 16,8 7-16,0 1 16,0-8-1,0-8-15,0 0 16,0 1-16,0-9 16,0 1-16,0 0 15,0-8-15,0 0 16,0 0-1,0 0-15,0 0 16,0-8 0,8-15-16,-1 0 15,-7 0-15,0 8 16,0 7-16,0 1 16,0 7-1,0 0-15,0 0 16,8 7-16,7 1 15,0 7-15,0 1 16,0-1 0,8 0-16,0-7 15,7-1-15,0-7 16,1-7 0,-9-1-16,1 0 15,-8 1-15,0-1 16,-7 1-16,-8 7 15,0 0 1,7 15-16,8 31 16,1 22-16,-1-14 15,-8-24 1,1-7-16,-8-23 16</inkml:trace>
  <inkml:trace contextRef="#ctx0" brushRef="#br0" timeOffset="30982.46">20419 10365 0,'0'0'0,"-7"7"15,-1 1-15,-7 15 16,-8 7-16,0 1 15,1 7 1,-1-8-16,0 1 16,8-16-16,8 1 15,-1-1 1,8-8-16,0-7 16,0 0-16,8 0 15,7-7-15,8-8 16,-1-1-1,1-7-15,0-7 16,-8-1-16,0 8 16,0 0-16,8 1 15,-8-1 1,0 7-16,8 1 16,-8 8-16,0-1 15,7 8 1,1 0-16,-8 0 15,0 0-15,1 8 16,6 7 0,1 8-16,0 0 15,-8-1-15,0 9 16,0 0-16,-8-1 16,1-7-16,0-8 15,-1 1 1,1-9-16,-8 1 15,0-1-15,0-7 16,0 0 0,0 0-16,0 0 15</inkml:trace>
  <inkml:trace contextRef="#ctx0" brushRef="#br0" timeOffset="31195.84">20374 10601 0,'0'0'0,"7"0"0,16 8 15,37 7 1,-60-15-16</inkml:trace>
  <inkml:trace contextRef="#ctx0" brushRef="#br0" timeOffset="36737.44">20858 10784 0,'0'0'15,"15"-23"-15,60-45 16,84-54 0,98-23-16,-136 76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3-20T02:04:23.0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6978 5190 0,'0'0'0,"0"0"0,0 8 0,-8 75 0,8-83 16,0 8-16,0-8 16,0 0-1,0 0-15,0 0 16,15 0-16,16-23 15,67-61-15,45-30 16,1-16 0,15-15-16,-53 61 15,-106 84-15</inkml:trace>
  <inkml:trace contextRef="#ctx0" brushRef="#br0" timeOffset="4394.16">7847 5991 0,'0'0'0,"0"0"0,0 0 15,0 0 1,8 0-16,7 8 15,7 0-15,1-8 16,7 0 0,8 7-16,0 1 15,0-8-15,0 7 16,7-7-16,8 8 16,0-8-16,7 8 15,1-8 1,-16 0-16,0 0 15,23 0-15,1 0 16,14 0 0,-15 0-16,0 0 15,7 0-15,9 0 16,-1 0 0,-15 0-16,-23 0 15,23 0-15,8 0 16,-1-8-1,-7 0-15,0 1 16,0-1-16,0 1 16,0-1-16,-7 0 15,-16 8-15,-7-7 16,0-1 0,0 0-16,0 1 15,-1-1-15,-6 8 16,-1-8-16,-8 8 15,1-7 1,0-1-16,0 8 16,-8 0-16,0 0 15,-8 0 1,1 0-16,-8 0 16</inkml:trace>
  <inkml:trace contextRef="#ctx0" brushRef="#br0" timeOffset="12456.41">6146 5846 0,'0'0'0,"0"0"15,0 0-15,-7 0 16,-1 0-16,-7 0 15,7 0-15,1 0 16,-1 0 0,1 0-16,-1 0 15,1 0-15,-1 0 16,0 8 0,-7 7-16,0 0 15,0 1-15,-8 7 16,1-1-16,7 1 15,-1-7 1,1-1-16,8 0 16,-1 0-16,8 1 15,0-1 1,0 0-16,0 1 16,0 6-16,0-6 15,8 7 1,-1-8-16,1 0 15,-1 0-15,1-7 16,0 0-16,-1-1 16,1 1-16,-1 0 15,1-1 1,7 1-16,0-1 16,-7 1-16,-1 0 15,8-8-15,0 0 16,1 0-1,-1 0-15,-8 0 16,8 0-16,0 0 16,1 0-1,-1 0-15,0 0 16,0-8-16,-8 0 16,1 1-1,0-1-15,-1 1 16,1-9-16,-1 1 15,1 7-15,-8 1 16,0-9 0,0 9-16,0-8 15,0 7-15,0-7 16,-8-1-16,1 9 16,-1-1-1,-7 1-15,0-1 16,0 0-16,0 1 15,-8-1 1,0 8-16,8 0 16,0 0-16,0 0 15,0 0-15,-8 8 16,0-1 0,1 1-16,7 0 15,0-1-15,-8 8 16,8 1-16,0-1 15,7 0 1,-7 0-16,7 1 16,1 7-16,-1 0 15,1-1-15,7 1 16,0-7 0,7-1-16,1 0 15,-1 0-15,9 1 16,-1-1-16,7 0 15,1-7 1,0-1-16,-1 1 16,1-8-16,0 0 15,7 0 1,-7 0-16,-1-8 16,1 1-16,0-8 15,-1-16 1,-7-15-16,-7 0 15,-8 1-15,0 45 16</inkml:trace>
  <inkml:trace contextRef="#ctx0" brushRef="#br0" timeOffset="19252.33">20653 4694 0,'0'0'0,"-22"0"16,-8 0-16,-8 0 15,0 7 1,-15 1-16,0 7 15,-7 8-15,7 0 16,7 15 0,9-7-16,14-1 15,8 1-15,7-1 16,8 1-16,8-1 16,22 16-1,30 0-15,-7-15 16,-7-9-16,-1 1 15,-7 0 1,-8 0-16,-7-8 16,-8 1-16,-8-9 15,-7 1 1,0 7-16,-7 0 16,-23 16-16,-8 0 15,-15-9-15,-8 1 16,9-7-1,6-9-15,8 1 16,16 0-16,7-8 16,-1 0-16,9 0 15,7 0 1</inkml:trace>
  <inkml:trace contextRef="#ctx0" brushRef="#br0" timeOffset="19639.43">21016 5281 0,'0'0'0,"0"0"15,8 0 1,-8 0-16,0 0 15,0 0-15,0 0 16,0 0-16,-15 8 16,-8 0-1,-7 7-15,0 0 16,7 1-16,8-1 16,0 0-16,7 0 15,1-7 1,7 0-16,0-8 15,7 0-15,16 0 16,-1-8 0,-6 0-16,-9 1 15,-7-9-15,-15 9 16,15 7-16</inkml:trace>
  <inkml:trace contextRef="#ctx0" brushRef="#br0" timeOffset="23242.33">21236 5037 0,'0'0'0,"0"0"15,0 0 1,0 0-16,7-7 16,1-1-16,14-7 15,1 7-15,7-7 16,8 7 0,0 1-16,-15-1 15,-1 8-15,-7 0 16,0 0-1,1 0-15,6 8 16,1-1-16,0 1 16,7-1-1,8 1-15,-1 0 16,9-8-16,-8 0 16,-1-8-16,1 0 15,-8 1 1,-7-1-16,0 1 15,-8 7-15,-8 0 16,1 0-16,0 0 16,-1-8-1,-7 8-15</inkml:trace>
  <inkml:trace contextRef="#ctx0" brushRef="#br0" timeOffset="23999.4">22558 4831 0,'0'0'16,"0"0"-16,0 0 16,0 0-16,0 0 15,0 0-15,0 0 16,0 0-1,0 0-15,0 0 16,0 0-16,0 0 16,0 0-1,0 0-15,-7 8 16,-1 7-16,1 8 16,-1 0-16,1 15 15,-1 8 1,8 23-16,0-16 15,0-7-15,0-8 16,0-8 0,0 1-16,0-8 15,0 7-15,0-7 16,0 8 0,8-1-16,-1 1 15,-7-8-15,8 0 16,-8-8-16,0 0 15,0-7 1,0-1-16,0-7 16,0 0-16,0 0 15,0 0 1</inkml:trace>
  <inkml:trace contextRef="#ctx0" brushRef="#br0" timeOffset="24621.38">22604 4633 0,'0'0'16,"0"0"-16,0 0 15,7 0 1,16 0-16,7 0 16,1 0-16,-1 0 15,0 0-15,8 0 16,-8 0-1,-7 7-15,-1 1 16,-6 0-16,-1 7 16,0 0-16,0 8 15,0 8 1,-7-1-16,-1-7 16,1 0-16,-8 0 15,0-8 1,0 0-16,0 1 15,-8-1-15,-15 8 16,-7 0 0,-23 0-16,-7-1 15,60-22-15</inkml:trace>
  <inkml:trace contextRef="#ctx0" brushRef="#br0" timeOffset="107613.77">9208 7006 0,'0'0'0,"0"0"0</inkml:trace>
  <inkml:trace contextRef="#ctx0" brushRef="#br0" timeOffset="109699.07">9110 7090 0,'0'0'0,"7"-7"16,16-9-16,22-29 15,61-32-15,38-7 16,14-7-16,-22 7 15</inkml:trace>
  <inkml:trace contextRef="#ctx0" brushRef="#br0" timeOffset="122285.45">12564 8602 0,'0'0'0,"0"0"16,0 0-16,0 0 16,0 0-1,8 0-15,0 0 16,-1 0-16,1 0 16,7-8-16,23-7 15,37-31 1,-7-15-16,23-16 15,7 9-15,-37 30 16,-16 7-16,-7 1 16,-8 7-1,0 0-15,-7 7 16,22 1-16,1 0 16,-46 15-16</inkml:trace>
  <inkml:trace contextRef="#ctx0" brushRef="#br0" timeOffset="124196.48">12995 9319 0,'0'0'16,"0"0"-16,0 0 15,0 0-15,0 0 16,0 0 0,0 0-16,0 0 15,23 0-15,7-8 16,0 1-1,8 7-15,0-8 16,7 8-16,39 0 16,6 0-16,-22 0 15,-15 0 1,53 0-16,15 0 16,-23 0-16,16 0 15,-1 0 1,-22 0-16,-23 0 15,23 0-15,14 8 16,1-8-16,-23 0 16,23 0-1,-15-8-15,-15 0 16,-23 1-16,-1-1 16,16 8-16,1 0 15,-17 0 1,1 0-16,-15 0 15,-8 0-15,-7 0 16,0 0 0,-8 0-16,0 0 15,-7 0-15,-1 0 16,1 0 0,-8 0-16,0 0 15,0 0-15,0 0 16,0 0-16,0 0 15</inkml:trace>
  <inkml:trace contextRef="#ctx0" brushRef="#br0" timeOffset="134882.82">12965 10242 0,'0'0'0,"0"0"0,0 0 16,0 0-16,0 0 16,8 8-16,7 0 15,7-1 1,9 1-16,-1 0 15,0-8-15,-7 7 16,0-7 0,-1 0-16,1 8 15,7-1-15,23 1 16,8 0 0,-1-8-16,-15 0 15,-7-8-15,8 0 16,22 1-16,15-1 15,0 1 1,-23-1-16,1 0 16,14 1-16,9-1 15,-1 0 1,-30 1-16,-8-1 16,23 1-16,23-1 15,-1 0-15,-21 8 16,-1 0-1,15 0-15,7 8 16,-6 0-16,-31-1 16,7 1-1,23-1-15,8 1 16,-16 0-16,-6-1 16,14 1-16,7 0 15,1-1 1,-23-7-16,-7 8 15,22-1-15,23-7 16,-23 0 0,0 8-16,8 0 15,14-1-15,-29 1 16,-23 0-16,15-1 16,8 1-1,-8 0-15,0-1 16,-15 1-16,0-1 15,-8 1-15,0 0 16,-7-1 0,-8 1-16,-7 0 15,-8 7-15,-15-15 16</inkml:trace>
  <inkml:trace contextRef="#ctx0" brushRef="#br0" timeOffset="138192.73">11453 10601 0,'0'0'0,"0"0"0,0 0 15,0 0 1,0 0-16,-7 0 15,-1 0-15,0 0 16,-7 0-16,-7 0 16,-16 8-1,-8 7-15,1 0 16,7 8-16,1 0 16,6 15-16,1 8 15,7 7-15,8 1 16,8-1-1,7-7-15,7 0 16,8-8 0,16 0-16,6-7 15,9-8-15,-1-8 16,-15-7-16,1-8 16,-1 0-1,8-8-15,-8-7 16,0-1-16,-15 1 15,0 0 1,-7-16-16,-8-22 16,-8-1-16,-7 1 15,0 7-15,8 16 16,-1-1 0,-7 1-16,-8 7 15,-7 0-15,-15 8 16,-23-1-16,68 16 15</inkml:trace>
  <inkml:trace contextRef="#ctx0" brushRef="#br0" timeOffset="140220.18">16420 10487 0,'0'0'0,"0"0"16,-8-8-1,1 0-15,-8 1 16,0-9-16,-8 1 16,0 0-16,-7 0 15,-8-1-15,0 1 16,-7 0-1,-23 0-15,0-1 16,7 9-16,9 7 16,6 0-1,8 7-15,1 1 16,-9 7-16,-7 8 16,0 0-1,0 8-15,8 7 16,0 8-16,7 7 15,8-7-15,-1-8 16,1 0 0,8 0-16,6 0 15,1 8-15,8 0 16,7 0 0,0-8-16,0 0 15,0-7-15,7-1 16,1-7-16,7 8 15,0-9 1,0 1-16,8 0 16,0 0-16,7 0 15,8 0 1,-1 0-16,1-8 16,0 0-16,0-7 15,0 0-15,7-8 16,23-8-1,0 0-15,-7-7 16,-1 0-16,-15-8 16,16 0-1,-1 0-15,-7 0 16,8 0-16,-8 0 16,-16-7-16,-6-1 15,6-7 1,-6 0-16,-1 0 15,0 0-15,-7 7 16,-8 1 0,0-1-16,-7 8 15,-1 0-15,-7 1 16,0-9-16,-7 0 16,-16-7-1,0 0-15,-14 0 16,-32 7-16,-36 1 15,6 15-15,-52 7 16,-8 0 0</inkml:trace>
  <inkml:trace contextRef="#ctx0" brushRef="#br0" timeOffset="149277.06">14356 10151 0,'0'0'16,"0"0"-16,0 0 15,0 0-15,8-8 16,-1 1 0,1-1-16,7 0 15,8 1-15,-1-1 16,16 0-1,0 8-15,-8 0 16,0 0-16,-7 0 16,15 0-16,7-7 15,1 7 1,6 0-16,1 0 16,-7 7-16,-16-7 15,0 0 1,8 8-16,7 0 15,1-1-15,7 9 16,7-1-16,-7 0 16,-8 0-1,1 1-15,7-9 16,7 9-16,8-1 16,0-8-16,-15 1 15,-15-8 1,15 0-16,7 0 15,23 8-15,-14-8 16,-17 0 0,1 0-16,15 7 15,0 1-15,0-8 16,-7 0 0,-16 0-16,-7 0 15,7 0-15,1-8 16,-1 8-16,1 0 15,-1 0 1,-7 0-16,-8 0 16,-7 0-16,-1 0 15,-7 0-15,1 0 16,-9 0 0,1-7-16,-1 7 15,1-8-15,-1 0 16,1 1-1,-1-1-15,1-7 16,0-8-16,-1 0 16,1-7-1,-1-1-15,1-7 16,-1-8-16,1 0 16,0-7-16,-8 15 15,0 0 1,0-1-16,0 9 15,0 7-15,0-8 16,0-7 0,0 8-16,0-8 15,0 7-15,0 1 16,0 7-16,-8 0 16,8 7-16,-8 1 15,1 0 1,-1 0-16,1 7 15,-8-7 1,-1 7-16,-6-7 16,-16 0-16,-7-1 15,-8 9 1,7-1-16,9 0 16,-16 8-16,-15 0 15,0 0-15,-8 8 16,8 0-16,-8-1 15,-7 1 1,-8 0-16,16-1 16,7 1-16,-38 7 15,-23 8 1,39-8-16,-9 8 16,-14 0-16,22-8 15,38-7-15,1 0 16,-17-1-1,9 1-15,0-8 16,14-8-16,8 1 16,1-1-1,6 0-15,1 8 16,0 0-16,-8 0 16,8 0-16,0 0 15,7 0 1,0 0-16,8 0 15,8 0-15,-1 0 16,0 0 0,8 0-16,-7 0 15,7 0-15,0 0 16,0 0 0,0 0-16,0 0 15,0 0-15,-8 8 16,1 7-16,-1 8 15,1 0 1,-1 8-16,-7 14 16,-8 24-16,-7 7 15,15-15 1,0-7-16,0 15 16,15-69-16</inkml:trace>
  <inkml:trace contextRef="#ctx0" brushRef="#br0" timeOffset="-160584.31">3168 1687 0,'0'0'16,"0"0"-16,0 0 0,0 0 0,0 0 15,-8 7 1,0 1-16,1 7 16,7 1-16,0 6 15,0 9 1,0 7-16,0-7 16,-8-1-16,1 1 15,7-1-15,-8 1 16,8-1-1,-7 1-15,7 7 16,0 8-16,7 7 16,8 1-1,8-9-15,0 9 16,-1-1-16,9 1 16,-1 7-16,-7-15 15,-1-1 1,1-7-16,0-7 15,-8 0-15,0-9 16,7 1 0,1 0-16,7 8 15,23-8-15,15 7 16,-7 1 0,-16-16-16,-15 0 0,1-7 15,-1 0 1,0-8-16,-7 0 15,7-8-15,0 0 16,1-7 0,-1 0-16,-8-8 15,1-8-15,0-7 16,0-8 0,-8-15-16,0 8 15,-8-1-15,1 9 16,-1-1-16,1 0 15,0-7-15,-1-8 16,1 0 0,-8 7-16,0 8 15,-8 0-15,1 1 16,-1-1 0,-7 0-16,-8 0 15,-7 1-15,-23-9 16,0 8-1,-22 1-15,6 14 16,-14-7-16,8 15 16,22 0-16,-8 0 15,-7 8 1,-15 0-16,23 7 16,7 8-16,15 8 15,8-1-15,-1 9 16,9-1-1,-8 0-15,-1 0 16,-7 1-16,1-1 16,-1 8-1,8 0-15,-1 0 16,9-1-16,-1 24 16,15 15-16,8-61 15</inkml:trace>
</inkml:ink>
</file>

<file path=ppt/media/image1.gif>
</file>

<file path=ppt/media/image10.png>
</file>

<file path=ppt/media/image11.png>
</file>

<file path=ppt/media/image12.png>
</file>

<file path=ppt/media/image120.png>
</file>

<file path=ppt/media/image13.png>
</file>

<file path=ppt/media/image14.png>
</file>

<file path=ppt/media/image14.tiff>
</file>

<file path=ppt/media/image15.png>
</file>

<file path=ppt/media/image16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png>
</file>

<file path=ppt/media/image20.png>
</file>

<file path=ppt/media/image200.png>
</file>

<file path=ppt/media/image21.png>
</file>

<file path=ppt/media/image210.png>
</file>

<file path=ppt/media/image22.png>
</file>

<file path=ppt/media/image220.png>
</file>

<file path=ppt/media/image23.png>
</file>

<file path=ppt/media/image230.png>
</file>

<file path=ppt/media/image24.tiff>
</file>

<file path=ppt/media/image25.tiff>
</file>

<file path=ppt/media/image26.tiff>
</file>

<file path=ppt/media/image27.png>
</file>

<file path=ppt/media/image28.png>
</file>

<file path=ppt/media/image29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80.png>
</file>

<file path=ppt/media/image9.png>
</file>

<file path=ppt/media/image90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447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customXml" Target="../ink/ink6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en.wikipedia.org/wiki/Markov_chain" TargetMode="Externa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5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8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9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Na1vEK2ibdo?feature=oembed" TargetMode="Externa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1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customXml" Target="../ink/ink13.xml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customXml" Target="../ink/ink14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5.tiff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tif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0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0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00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0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0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Inteligencia Artificial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75" y="1946366"/>
            <a:ext cx="3663746" cy="1776956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EC42170A-53BB-4C5A-B770-09004510ADB4}"/>
                  </a:ext>
                </a:extLst>
              </p14:cNvPr>
              <p14:cNvContentPartPr/>
              <p14:nvPr/>
            </p14:nvContentPartPr>
            <p14:xfrm>
              <a:off x="1004400" y="1813320"/>
              <a:ext cx="4988880" cy="142920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EC42170A-53BB-4C5A-B770-09004510ADB4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95040" y="1803960"/>
                <a:ext cx="5007600" cy="1447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616212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4581615" y="2076995"/>
            <a:ext cx="38831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Objetivo: Mover el robot hacia enfrente</a:t>
            </a:r>
          </a:p>
          <a:p>
            <a:r>
              <a:rPr lang="es-MX" dirty="0"/>
              <a:t>Estado: Ángulo y Posición de las extremidades</a:t>
            </a:r>
          </a:p>
          <a:p>
            <a:r>
              <a:rPr lang="es-MX" dirty="0"/>
              <a:t>Acción: Torque aplicado a las extremidades</a:t>
            </a:r>
          </a:p>
          <a:p>
            <a:r>
              <a:rPr lang="es-MX" dirty="0"/>
              <a:t>Recompensa: 1 en cada t si el robot esta de pie + moviéndose hacia enfrente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75" y="1946366"/>
            <a:ext cx="3663746" cy="177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2165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Como lo formalizamos matemáticamente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05549" y="224681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61441" y="266768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p:cxnSp>
        <p:nvCxnSpPr>
          <p:cNvPr id="13" name="Conector curvado 12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766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2417744" y="2599510"/>
            <a:ext cx="1391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Recompensa </a:t>
            </a:r>
            <a:r>
              <a:rPr lang="es-MX" dirty="0" err="1"/>
              <a:t>r</a:t>
            </a:r>
            <a:r>
              <a:rPr lang="es-MX" sz="1200" dirty="0" err="1"/>
              <a:t>t</a:t>
            </a:r>
            <a:endParaRPr lang="es-MX" dirty="0"/>
          </a:p>
        </p:txBody>
      </p:sp>
      <p:sp>
        <p:nvSpPr>
          <p:cNvPr id="15" name="Rectángulo 14"/>
          <p:cNvSpPr/>
          <p:nvPr/>
        </p:nvSpPr>
        <p:spPr>
          <a:xfrm>
            <a:off x="2417744" y="2821577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Siguiente Estado S</a:t>
            </a:r>
            <a:r>
              <a:rPr lang="es-MX" sz="1200" dirty="0"/>
              <a:t>t+1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2106991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9A2FDB-7346-E94A-8FD7-2E5305A7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Historia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D9FFDF-641D-D341-A7C0-C300B682D3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La historia es la secuencia de acciones, observaciones y recompensas.</a:t>
            </a:r>
          </a:p>
          <a:p>
            <a:r>
              <a:rPr lang="en-MX" dirty="0"/>
              <a:t>Le llamamos un proceso markoviano a un proceso donde la historia puede ser igual al estado mas reciente.</a:t>
            </a:r>
          </a:p>
          <a:p>
            <a:pPr lvl="1"/>
            <a:endParaRPr lang="en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38C502-5AD9-7C42-B56F-C681E8AD71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13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0423DCB-2A78-4DCD-813A-64005D6F9006}"/>
                  </a:ext>
                </a:extLst>
              </p14:cNvPr>
              <p14:cNvContentPartPr/>
              <p14:nvPr/>
            </p14:nvContentPartPr>
            <p14:xfrm>
              <a:off x="1213920" y="483480"/>
              <a:ext cx="7187760" cy="40010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0423DCB-2A78-4DCD-813A-64005D6F9006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04560" y="474120"/>
                <a:ext cx="7206480" cy="40197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541344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BE8E1B-DF25-9F4C-9344-525B9CCF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Referencia Wiki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0BD065C-DF59-3043-9739-27AC8DE99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https://en.wikipedia.org/wiki/Markov_chain</a:t>
            </a:r>
            <a:endParaRPr lang="en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38CFA8-7563-0B41-8522-30B45E2567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726C515-4E22-8147-A2DF-8B80C95F8A11}"/>
              </a:ext>
            </a:extLst>
          </p:cNvPr>
          <p:cNvSpPr txBox="1"/>
          <p:nvPr/>
        </p:nvSpPr>
        <p:spPr>
          <a:xfrm>
            <a:off x="2721935" y="143539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9390147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216B3-508D-F547-A8AB-8B7B37189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Notación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095F9-3A38-A140-AE02-13E96BA82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3455581"/>
            <a:ext cx="7574813" cy="623864"/>
          </a:xfrm>
        </p:spPr>
        <p:txBody>
          <a:bodyPr/>
          <a:lstStyle/>
          <a:p>
            <a:r>
              <a:rPr lang="en-MX" sz="1800" dirty="0"/>
              <a:t>La probabilidad del estado t+1 (siguiente) DADO el estado t y acción t es igual a la probabilidad del estado t+1 (siguiente) DADO la historia hasta el estado t y la acción 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87760-4B6D-7E42-A45A-AD37DC3768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1742C-6B9A-D34A-A386-72BE3D211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2139950"/>
            <a:ext cx="5918200" cy="863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307F3E-7343-6C4B-98D0-410BEFE0FF51}"/>
              </a:ext>
            </a:extLst>
          </p:cNvPr>
          <p:cNvSpPr/>
          <p:nvPr/>
        </p:nvSpPr>
        <p:spPr>
          <a:xfrm>
            <a:off x="5156791" y="3381153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A5A441-448E-0C44-91E2-35BA5A0F1D44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072809" y="2824098"/>
            <a:ext cx="2371061" cy="55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ECFD8A8-CFBF-7B4B-8B67-75F65CC319ED}"/>
              </a:ext>
            </a:extLst>
          </p:cNvPr>
          <p:cNvSpPr/>
          <p:nvPr/>
        </p:nvSpPr>
        <p:spPr>
          <a:xfrm>
            <a:off x="5732517" y="3650555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3B09FD-0418-7E4C-B87D-AA30023F7FC5}"/>
              </a:ext>
            </a:extLst>
          </p:cNvPr>
          <p:cNvCxnSpPr>
            <a:cxnSpLocks/>
          </p:cNvCxnSpPr>
          <p:nvPr/>
        </p:nvCxnSpPr>
        <p:spPr>
          <a:xfrm flipH="1" flipV="1">
            <a:off x="6166884" y="2762238"/>
            <a:ext cx="35294" cy="888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82C23BAD-6D3C-428D-B718-F3BBBD8F44BB}"/>
                  </a:ext>
                </a:extLst>
              </p14:cNvPr>
              <p14:cNvContentPartPr/>
              <p14:nvPr/>
            </p14:nvContentPartPr>
            <p14:xfrm>
              <a:off x="1418040" y="1541520"/>
              <a:ext cx="6363360" cy="15415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82C23BAD-6D3C-428D-B718-F3BBBD8F44B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08680" y="1532160"/>
                <a:ext cx="6382080" cy="156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230856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Procesos de Decisión de </a:t>
            </a:r>
            <a:r>
              <a:rPr lang="es-MX" dirty="0" err="1"/>
              <a:t>Markov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sz="1400" dirty="0"/>
                  <a:t>Markov </a:t>
                </a:r>
                <a:r>
                  <a:rPr lang="es-MX" sz="1400" dirty="0" err="1"/>
                  <a:t>Decision</a:t>
                </a:r>
                <a:r>
                  <a:rPr lang="es-MX" sz="1400" dirty="0"/>
                  <a:t> </a:t>
                </a:r>
                <a:r>
                  <a:rPr lang="es-MX" sz="1400" dirty="0" err="1"/>
                  <a:t>Process</a:t>
                </a:r>
                <a:r>
                  <a:rPr lang="es-MX" sz="1400" dirty="0"/>
                  <a:t> (MDP)</a:t>
                </a:r>
              </a:p>
              <a:p>
                <a:pPr lvl="1"/>
                <a:r>
                  <a:rPr lang="es-MX" sz="1400" dirty="0"/>
                  <a:t>Formulación Matemática de RL</a:t>
                </a:r>
              </a:p>
              <a:p>
                <a:pPr lvl="1"/>
                <a:r>
                  <a:rPr lang="es-MX" sz="1400" dirty="0"/>
                  <a:t>Propiedad de </a:t>
                </a:r>
                <a:r>
                  <a:rPr lang="es-MX" sz="1400" dirty="0" err="1"/>
                  <a:t>Markov</a:t>
                </a:r>
                <a:r>
                  <a:rPr lang="es-MX" sz="1400" dirty="0"/>
                  <a:t>: El estado nos da toda la información que necesitamos saber sobre el ambiente.</a:t>
                </a:r>
              </a:p>
              <a:p>
                <a:r>
                  <a:rPr lang="es-MX" sz="1400" dirty="0"/>
                  <a:t>Se define por (</a:t>
                </a:r>
                <a14:m>
                  <m:oMath xmlns:m="http://schemas.openxmlformats.org/officeDocument/2006/math"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MX" sz="1400" dirty="0"/>
                  <a:t>):</a:t>
                </a:r>
              </a:p>
              <a:p>
                <a:pPr lvl="1"/>
                <a:r>
                  <a:rPr lang="es-MX" sz="1400" dirty="0"/>
                  <a:t>S : Conjunto de posibles estados</a:t>
                </a:r>
              </a:p>
              <a:p>
                <a:pPr lvl="1"/>
                <a:r>
                  <a:rPr lang="es-MX" sz="1400" dirty="0"/>
                  <a:t>A: Conjunto de posibles acciones</a:t>
                </a:r>
              </a:p>
              <a:p>
                <a:pPr lvl="1"/>
                <a:r>
                  <a:rPr lang="es-MX" sz="1400" dirty="0"/>
                  <a:t>R: Distribución de recompensas del par (estado, acción)</a:t>
                </a:r>
              </a:p>
              <a:p>
                <a:pPr lvl="1"/>
                <a:r>
                  <a:rPr lang="es-MX" sz="1400" dirty="0"/>
                  <a:t>P: Probabilidad de transición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MX" sz="14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s-MX" sz="1400" dirty="0"/>
                  <a:t>: Factor de descuento</a:t>
                </a:r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99" t="-5039" b="-69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04A5395A-6B82-4437-BA1B-69A13F2370DD}"/>
                  </a:ext>
                </a:extLst>
              </p14:cNvPr>
              <p14:cNvContentPartPr/>
              <p14:nvPr/>
            </p14:nvContentPartPr>
            <p14:xfrm>
              <a:off x="879120" y="915120"/>
              <a:ext cx="7827480" cy="36241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04A5395A-6B82-4437-BA1B-69A13F2370DD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69760" y="905760"/>
                <a:ext cx="7846200" cy="3642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90286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MDP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sz="1400" dirty="0"/>
                  <a:t>En el tiempo t = 0, el primer estado es muestreado de la distribución de estados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MX" sz="1400" dirty="0"/>
                  <a:t> #este se lee, s cero es muestreado de la distribución p.</a:t>
                </a:r>
              </a:p>
              <a:p>
                <a:r>
                  <a:rPr lang="es-MX" sz="1400" dirty="0"/>
                  <a:t>Entonces, a partir de t = 0:</a:t>
                </a:r>
              </a:p>
              <a:p>
                <a:pPr lvl="1"/>
                <a:r>
                  <a:rPr lang="es-MX" sz="1400" dirty="0"/>
                  <a:t>El agente seleccióna la acción a</a:t>
                </a:r>
                <a:r>
                  <a:rPr lang="es-MX" sz="1200" dirty="0"/>
                  <a:t>t</a:t>
                </a:r>
              </a:p>
              <a:p>
                <a:pPr lvl="1"/>
                <a:r>
                  <a:rPr lang="es-MX" sz="1400" dirty="0"/>
                  <a:t>El ambiente devuelve la recompensa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MX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d>
                      <m:dPr>
                        <m:ctrlP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</m:e>
                      <m:e>
                        <m:sSub>
                          <m:sSubPr>
                            <m:ctrlP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s-MX" sz="140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s-MX" sz="1400" dirty="0"/>
                  <a:t>El ambiente devuelve el siguiente estado: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(.|</m:t>
                    </m:r>
                    <m:sSub>
                      <m:sSubPr>
                        <m:ctrlP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MX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s-MX" sz="1400" dirty="0"/>
                  <a:t>)</a:t>
                </a:r>
              </a:p>
              <a:p>
                <a:pPr lvl="1"/>
                <a:r>
                  <a:rPr lang="es-MX" sz="1400" dirty="0"/>
                  <a:t>El agente recibe la recompensa </a:t>
                </a:r>
                <a:r>
                  <a:rPr lang="es-MX" sz="1400" dirty="0" err="1"/>
                  <a:t>r</a:t>
                </a:r>
                <a:r>
                  <a:rPr lang="es-MX" sz="1200" dirty="0" err="1"/>
                  <a:t>t</a:t>
                </a:r>
                <a:r>
                  <a:rPr lang="es-MX" sz="1200" dirty="0"/>
                  <a:t> </a:t>
                </a:r>
                <a:r>
                  <a:rPr lang="es-MX" sz="1400" dirty="0"/>
                  <a:t>y el siguiente estado s</a:t>
                </a:r>
                <a:r>
                  <a:rPr lang="es-MX" sz="1200" dirty="0"/>
                  <a:t>t+1</a:t>
                </a:r>
                <a:endParaRPr lang="es-MX" sz="1400" dirty="0"/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A6E048B-8F50-4264-986C-CA9B8CAC838F}"/>
                  </a:ext>
                </a:extLst>
              </p14:cNvPr>
              <p14:cNvContentPartPr/>
              <p14:nvPr/>
            </p14:nvContentPartPr>
            <p14:xfrm>
              <a:off x="1023120" y="560520"/>
              <a:ext cx="7245360" cy="350640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A6E048B-8F50-4264-986C-CA9B8CAC838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013760" y="551160"/>
                <a:ext cx="7264080" cy="35251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877238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03A2CB-C60D-1F41-AC9C-2CBAC517C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D3C4F9-0B50-5945-A2A0-5A1B45BDFB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p:pic>
        <p:nvPicPr>
          <p:cNvPr id="5" name="Online Media 4" descr="Reinforcement learning - smashing Pac-Man">
            <a:hlinkClick r:id="" action="ppaction://media"/>
            <a:extLst>
              <a:ext uri="{FF2B5EF4-FFF2-40B4-BE49-F238E27FC236}">
                <a16:creationId xmlns:a16="http://schemas.microsoft.com/office/drawing/2014/main" id="{16F7F157-674D-CE41-82AB-ED96B9E7228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307592" y="1513956"/>
            <a:ext cx="5242560" cy="294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37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4BA1B-418E-174F-85C9-B3E79F6C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Que involucra aprendizaje reeforzado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C01150A-EC2F-8D49-9C17-D799FC1D8B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Optimización</a:t>
            </a:r>
          </a:p>
          <a:p>
            <a:r>
              <a:rPr lang="en-MX" dirty="0"/>
              <a:t>Consecuencias atrasadas</a:t>
            </a:r>
          </a:p>
          <a:p>
            <a:r>
              <a:rPr lang="en-MX" dirty="0"/>
              <a:t>Exploración</a:t>
            </a:r>
          </a:p>
          <a:p>
            <a:r>
              <a:rPr lang="en-MX" dirty="0"/>
              <a:t>Generalización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386D06-E9B0-5D44-B305-A312D36BA9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FA770A2-2CC2-49EE-A90B-EDB430ED5BE0}"/>
                  </a:ext>
                </a:extLst>
              </p14:cNvPr>
              <p14:cNvContentPartPr/>
              <p14:nvPr/>
            </p14:nvContentPartPr>
            <p14:xfrm>
              <a:off x="1240920" y="1640160"/>
              <a:ext cx="7403040" cy="2385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FA770A2-2CC2-49EE-A90B-EDB430ED5BE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31560" y="1630800"/>
                <a:ext cx="7421760" cy="2404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19073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Anuncios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584465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E4B8C-25F2-9F42-AFB8-C840B9F94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Optimización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9B9D57-3FDA-F541-99BD-5DB348B3EC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Que es la optimización?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A7A4D2-1568-B246-B5D1-4D3D3DDA5C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1049755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E6CCC3-5D47-B34D-981A-E492EC7A2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Optimización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86F198E-E00D-0945-AA49-493DCBADC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Encontrar una manera óptima de tomar decisiones</a:t>
            </a:r>
          </a:p>
          <a:p>
            <a:r>
              <a:rPr lang="en-MX" dirty="0"/>
              <a:t>Cada decisión tiene un costo</a:t>
            </a:r>
          </a:p>
          <a:p>
            <a:endParaRPr lang="en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4BEF17-C830-6549-B6A9-70EB933892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21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7A46E611-08FF-49CD-B82C-4060565D3880}"/>
                  </a:ext>
                </a:extLst>
              </p14:cNvPr>
              <p14:cNvContentPartPr/>
              <p14:nvPr/>
            </p14:nvContentPartPr>
            <p14:xfrm>
              <a:off x="3236040" y="3341160"/>
              <a:ext cx="1701360" cy="662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7A46E611-08FF-49CD-B82C-4060565D388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26680" y="3331800"/>
                <a:ext cx="1720080" cy="84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209888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2B920-0F20-6C43-8DEA-19D55E31D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Consecuencias atrasadas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B0CB241-EC31-2044-9949-A34D3CAC7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A que nos referimos?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0988B8C-3E9A-6740-B410-D215C459E5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4244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EAE2F4-A162-0546-B6E7-8F577531F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Consecuencias atrasadas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030D43-724A-5841-AABD-431432D460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Las decisiones presentes pueden afectar mucho despues:</a:t>
            </a:r>
          </a:p>
          <a:p>
            <a:pPr lvl="1"/>
            <a:r>
              <a:rPr lang="en-MX" dirty="0"/>
              <a:t>Guardar dinero para su retiro</a:t>
            </a:r>
          </a:p>
          <a:p>
            <a:pPr lvl="1"/>
            <a:r>
              <a:rPr lang="en-MX" dirty="0"/>
              <a:t>Encontrar una llave en un juego de Zelda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06A075-5332-F141-ABFE-A61C8CE78E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921486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6B447-F1A4-FF45-AF32-8DCA420C7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Consecuencias atrasadas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886DC6-F221-984B-B6ED-8C7A7C0A4B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Retos:</a:t>
            </a:r>
          </a:p>
          <a:p>
            <a:pPr lvl="1"/>
            <a:r>
              <a:rPr lang="en-MX" dirty="0"/>
              <a:t>Las acciones no se deben tomar solo por su recompensa inmediata, sino por las ramificaciones a largo plazo.</a:t>
            </a:r>
          </a:p>
          <a:p>
            <a:pPr lvl="1"/>
            <a:r>
              <a:rPr lang="en-MX" dirty="0"/>
              <a:t>Cuando aprendemos, es dificil cuantificar estas recompensas a largo plazo.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430CCA6-9F4A-D443-8455-31A310FB64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53E83CC-BA46-4945-80F5-C50502BAAC64}"/>
                  </a:ext>
                </a:extLst>
              </p14:cNvPr>
              <p14:cNvContentPartPr/>
              <p14:nvPr/>
            </p14:nvContentPartPr>
            <p14:xfrm>
              <a:off x="2928240" y="3725640"/>
              <a:ext cx="1285200" cy="388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53E83CC-BA46-4945-80F5-C50502BAAC6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918880" y="3716280"/>
                <a:ext cx="1303920" cy="5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443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A0DE47-09B9-3543-9548-3317A12A0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Exploración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D4B334-F68F-E34B-BAC7-854AAE0F6B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sz="2000" dirty="0"/>
              <a:t>El aprendizaje se basa en hacer decisiones continuas:</a:t>
            </a:r>
          </a:p>
          <a:p>
            <a:pPr lvl="1"/>
            <a:r>
              <a:rPr lang="en-MX" sz="2000" dirty="0"/>
              <a:t>Andar en bicicleta.</a:t>
            </a:r>
          </a:p>
          <a:p>
            <a:pPr lvl="1"/>
            <a:r>
              <a:rPr lang="en-MX" sz="2000" dirty="0"/>
              <a:t>Jugar Mario Bros</a:t>
            </a:r>
          </a:p>
          <a:p>
            <a:r>
              <a:rPr lang="en-MX" sz="2000" dirty="0"/>
              <a:t>Datos limitados:</a:t>
            </a:r>
          </a:p>
          <a:p>
            <a:pPr lvl="1"/>
            <a:r>
              <a:rPr lang="en-MX" sz="2000" dirty="0"/>
              <a:t>Sólo nos dan una “recompensa” si hacemos decisiones.</a:t>
            </a:r>
          </a:p>
          <a:p>
            <a:pPr lvl="1"/>
            <a:r>
              <a:rPr lang="en-MX" sz="2000" dirty="0"/>
              <a:t>No sabemos que hubiese pasados de tomar la otra alternativa.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12229F-1ED9-774D-BDF6-7C0B5D9054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43678D43-C6A5-4B44-A182-4FDEED46156B}"/>
                  </a:ext>
                </a:extLst>
              </p14:cNvPr>
              <p14:cNvContentPartPr/>
              <p14:nvPr/>
            </p14:nvContentPartPr>
            <p14:xfrm>
              <a:off x="1845360" y="3972960"/>
              <a:ext cx="4781880" cy="56628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43678D43-C6A5-4B44-A182-4FDEED46156B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836000" y="3963600"/>
                <a:ext cx="4800600" cy="585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111044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22BF37-1F3E-2240-91BC-F15F3FF48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Exploración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98B9FF1-946C-7F48-A68D-5DE03A021E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Las decisiones impactan que tipo de cosas aprendemos:</a:t>
            </a:r>
          </a:p>
          <a:p>
            <a:pPr lvl="1"/>
            <a:r>
              <a:rPr lang="en-MX" dirty="0"/>
              <a:t>Si eligen estudiar en la UP o en el ITESM, sus experiencias serán diferentes.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CB9B11B-8983-A245-BD2F-77312F39EC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B9ADB01E-CAC6-41F2-BAFD-D1CFE1F87553}"/>
                  </a:ext>
                </a:extLst>
              </p14:cNvPr>
              <p14:cNvContentPartPr/>
              <p14:nvPr/>
            </p14:nvContentPartPr>
            <p14:xfrm>
              <a:off x="6553440" y="1121040"/>
              <a:ext cx="2101320" cy="256932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B9ADB01E-CAC6-41F2-BAFD-D1CFE1F8755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44080" y="1111680"/>
                <a:ext cx="2120040" cy="2588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183437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304B7-707F-0844-B44D-7714A50CD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Política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34D7D-5033-F44B-8431-D592C292E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479858"/>
          </a:xfrm>
        </p:spPr>
        <p:txBody>
          <a:bodyPr/>
          <a:lstStyle/>
          <a:p>
            <a:r>
              <a:rPr lang="en-MX" dirty="0"/>
              <a:t>Una política de acción es mapear de experiencias pasadas a una acción: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2FC6BB-0201-EE47-ADE9-630D5ADEEB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50034-B189-7443-A3BC-4B1927EF648A}"/>
              </a:ext>
            </a:extLst>
          </p:cNvPr>
          <p:cNvSpPr/>
          <p:nvPr/>
        </p:nvSpPr>
        <p:spPr>
          <a:xfrm>
            <a:off x="1399032" y="2816352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544B98-38D5-E54B-8929-8376DDC462C0}"/>
              </a:ext>
            </a:extLst>
          </p:cNvPr>
          <p:cNvSpPr/>
          <p:nvPr/>
        </p:nvSpPr>
        <p:spPr>
          <a:xfrm>
            <a:off x="1399032" y="3300984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8B1BFE-FBEB-B34F-99E4-C2F92D9AEBB7}"/>
              </a:ext>
            </a:extLst>
          </p:cNvPr>
          <p:cNvSpPr/>
          <p:nvPr/>
        </p:nvSpPr>
        <p:spPr>
          <a:xfrm>
            <a:off x="1399032" y="3785616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78B9364-2BC4-B644-93C1-CF1B682FEE7A}"/>
              </a:ext>
            </a:extLst>
          </p:cNvPr>
          <p:cNvSpPr/>
          <p:nvPr/>
        </p:nvSpPr>
        <p:spPr>
          <a:xfrm>
            <a:off x="2953512" y="3282696"/>
            <a:ext cx="2048256" cy="21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589E95-F9CF-B244-AB8C-299FEB3AC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735" y="2678461"/>
            <a:ext cx="2522279" cy="141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76926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6D7366-79C5-4E43-BBE8-4E66D75D3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Política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F5BBA40-CEC5-3E4F-9B00-ECB72705CB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Si sabemos que secuencia de experiencias elicitan una acción, por que no simplemente pre definimos una polìtica?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3DCE37B-F4D5-A149-8E5A-F95D3233BC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609265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43732-01E1-344A-A400-A5BB00A57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Politica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377A24F-433B-4348-9B47-0C3073F9BB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D2547C0-9B89-A244-9143-E5F904C3F851}"/>
              </a:ext>
            </a:extLst>
          </p:cNvPr>
          <p:cNvGrpSpPr/>
          <p:nvPr/>
        </p:nvGrpSpPr>
        <p:grpSpPr>
          <a:xfrm>
            <a:off x="1140241" y="1799790"/>
            <a:ext cx="2082673" cy="1382233"/>
            <a:chOff x="2709397" y="2115879"/>
            <a:chExt cx="2082673" cy="138223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A55575E3-34B3-1943-AAC1-223101B70263}"/>
                </a:ext>
              </a:extLst>
            </p:cNvPr>
            <p:cNvSpPr/>
            <p:nvPr/>
          </p:nvSpPr>
          <p:spPr>
            <a:xfrm>
              <a:off x="2711302" y="2115879"/>
              <a:ext cx="691117" cy="69111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47AA33B-B493-E64E-8F9B-190A5A7144F7}"/>
                </a:ext>
              </a:extLst>
            </p:cNvPr>
            <p:cNvSpPr/>
            <p:nvPr/>
          </p:nvSpPr>
          <p:spPr>
            <a:xfrm>
              <a:off x="2709397" y="2806995"/>
              <a:ext cx="691117" cy="69111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46A09FEA-1789-EF47-9D8D-F1D965763A06}"/>
                </a:ext>
              </a:extLst>
            </p:cNvPr>
            <p:cNvSpPr/>
            <p:nvPr/>
          </p:nvSpPr>
          <p:spPr>
            <a:xfrm>
              <a:off x="3395724" y="2115879"/>
              <a:ext cx="691117" cy="69111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BFB9FFC8-9FC4-E34D-AD0C-9F2975C5293F}"/>
                </a:ext>
              </a:extLst>
            </p:cNvPr>
            <p:cNvSpPr/>
            <p:nvPr/>
          </p:nvSpPr>
          <p:spPr>
            <a:xfrm>
              <a:off x="3403396" y="2804822"/>
              <a:ext cx="691117" cy="69111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4B6D4F1-9802-1140-90B9-A7C0D2968BB6}"/>
                </a:ext>
              </a:extLst>
            </p:cNvPr>
            <p:cNvSpPr/>
            <p:nvPr/>
          </p:nvSpPr>
          <p:spPr>
            <a:xfrm>
              <a:off x="4098853" y="2115879"/>
              <a:ext cx="691117" cy="69111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D9BFFFC-0789-1D4F-9AE1-23DBAD87FAB0}"/>
                </a:ext>
              </a:extLst>
            </p:cNvPr>
            <p:cNvSpPr/>
            <p:nvPr/>
          </p:nvSpPr>
          <p:spPr>
            <a:xfrm>
              <a:off x="4100953" y="2804847"/>
              <a:ext cx="691117" cy="69111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MX"/>
            </a:p>
          </p:txBody>
        </p: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5CA15366-C55A-F847-8C0B-CC17D0A91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9" y="1327350"/>
            <a:ext cx="3612445" cy="1381983"/>
          </a:xfrm>
        </p:spPr>
        <p:txBody>
          <a:bodyPr/>
          <a:lstStyle/>
          <a:p>
            <a:r>
              <a:rPr lang="en-MX" dirty="0"/>
              <a:t>Cuantas posibles imagenes podemos hacer?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91D21CB-EF74-1B49-9205-F5E39156E791}"/>
                  </a:ext>
                </a:extLst>
              </p:cNvPr>
              <p:cNvSpPr txBox="1"/>
              <p:nvPr/>
            </p:nvSpPr>
            <p:spPr>
              <a:xfrm>
                <a:off x="5423378" y="3242029"/>
                <a:ext cx="2038578" cy="448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800" dirty="0"/>
                  <a:t>I</a:t>
                </a:r>
                <a14:m>
                  <m:oMath xmlns:m="http://schemas.openxmlformats.org/officeDocument/2006/math">
                    <m:r>
                      <a:rPr lang="es-E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s-E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3)</m:t>
                        </m:r>
                      </m:sup>
                    </m:sSup>
                  </m:oMath>
                </a14:m>
                <a:endParaRPr lang="en-MX" sz="28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91D21CB-EF74-1B49-9205-F5E39156E7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3378" y="3242029"/>
                <a:ext cx="2038578" cy="448777"/>
              </a:xfrm>
              <a:prstGeom prst="rect">
                <a:avLst/>
              </a:prstGeom>
              <a:blipFill>
                <a:blip r:embed="rId2"/>
                <a:stretch>
                  <a:fillRect l="-10494" t="-16216" b="-43243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762590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Proyecto Final</a:t>
            </a:r>
          </a:p>
          <a:p>
            <a:pPr lvl="1"/>
            <a:r>
              <a:rPr lang="es-MX" sz="2000" dirty="0"/>
              <a:t>Crear un agente inteligente</a:t>
            </a:r>
          </a:p>
          <a:p>
            <a:pPr lvl="2"/>
            <a:r>
              <a:rPr lang="es-MX" sz="2000" dirty="0"/>
              <a:t>Tiene que ser funcional</a:t>
            </a:r>
          </a:p>
          <a:p>
            <a:pPr lvl="2"/>
            <a:r>
              <a:rPr lang="es-MX" sz="2000" dirty="0"/>
              <a:t>El día de la entrega tienen que mostrarlo en acción.</a:t>
            </a:r>
          </a:p>
          <a:p>
            <a:pPr lvl="1"/>
            <a:r>
              <a:rPr lang="es-MX" sz="2000" dirty="0"/>
              <a:t>Reporte sobre el funcionamiento</a:t>
            </a:r>
          </a:p>
          <a:p>
            <a:pPr lvl="2"/>
            <a:r>
              <a:rPr lang="es-MX" sz="2000" dirty="0"/>
              <a:t>Sin código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3586604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3AE1A6-1613-4445-AE5E-4E79A5E5F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Generalización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614898-0FB8-CD4F-A00A-A9DC7296C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9FBA895-724D-5446-839E-B3F1DE118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222" y="1904253"/>
            <a:ext cx="3100916" cy="22919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A71F4C-46B3-5E40-9CF5-16DD7170937D}"/>
                  </a:ext>
                </a:extLst>
              </p:cNvPr>
              <p:cNvSpPr txBox="1"/>
              <p:nvPr/>
            </p:nvSpPr>
            <p:spPr>
              <a:xfrm>
                <a:off x="5412089" y="2571750"/>
                <a:ext cx="2524000" cy="448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800" dirty="0"/>
                  <a:t>I</a:t>
                </a:r>
                <a14:m>
                  <m:oMath xmlns:m="http://schemas.openxmlformats.org/officeDocument/2006/math">
                    <m:r>
                      <a:rPr lang="es-E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256</m:t>
                        </m:r>
                      </m:e>
                      <m:sup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(100</m:t>
                        </m:r>
                        <m:r>
                          <a:rPr lang="es-E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200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MX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A71F4C-46B3-5E40-9CF5-16DD717093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89" y="2571750"/>
                <a:ext cx="2524000" cy="448777"/>
              </a:xfrm>
              <a:prstGeom prst="rect">
                <a:avLst/>
              </a:prstGeom>
              <a:blipFill>
                <a:blip r:embed="rId3"/>
                <a:stretch>
                  <a:fillRect l="-8500" t="-19444" r="-1000" b="-44444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29735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EF4FB-91F0-D342-B90C-3ADCDA8CA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Modelo de RL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F7532B-AE0B-D64D-B227-1136FF8ECA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BD4FC8E-7B80-054A-BEBB-168F7E60E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1442876"/>
              </p:ext>
            </p:extLst>
          </p:nvPr>
        </p:nvGraphicFramePr>
        <p:xfrm>
          <a:off x="595422" y="1890593"/>
          <a:ext cx="8091377" cy="2022188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348563">
                  <a:extLst>
                    <a:ext uri="{9D8B030D-6E8A-4147-A177-3AD203B41FA5}">
                      <a16:colId xmlns:a16="http://schemas.microsoft.com/office/drawing/2014/main" val="3711358583"/>
                    </a:ext>
                  </a:extLst>
                </a:gridCol>
                <a:gridCol w="1348563">
                  <a:extLst>
                    <a:ext uri="{9D8B030D-6E8A-4147-A177-3AD203B41FA5}">
                      <a16:colId xmlns:a16="http://schemas.microsoft.com/office/drawing/2014/main" val="2858241144"/>
                    </a:ext>
                  </a:extLst>
                </a:gridCol>
                <a:gridCol w="1708712">
                  <a:extLst>
                    <a:ext uri="{9D8B030D-6E8A-4147-A177-3AD203B41FA5}">
                      <a16:colId xmlns:a16="http://schemas.microsoft.com/office/drawing/2014/main" val="1223496923"/>
                    </a:ext>
                  </a:extLst>
                </a:gridCol>
                <a:gridCol w="1325112">
                  <a:extLst>
                    <a:ext uri="{9D8B030D-6E8A-4147-A177-3AD203B41FA5}">
                      <a16:colId xmlns:a16="http://schemas.microsoft.com/office/drawing/2014/main" val="4278745927"/>
                    </a:ext>
                  </a:extLst>
                </a:gridCol>
                <a:gridCol w="1011864">
                  <a:extLst>
                    <a:ext uri="{9D8B030D-6E8A-4147-A177-3AD203B41FA5}">
                      <a16:colId xmlns:a16="http://schemas.microsoft.com/office/drawing/2014/main" val="2788661234"/>
                    </a:ext>
                  </a:extLst>
                </a:gridCol>
                <a:gridCol w="1348563">
                  <a:extLst>
                    <a:ext uri="{9D8B030D-6E8A-4147-A177-3AD203B41FA5}">
                      <a16:colId xmlns:a16="http://schemas.microsoft.com/office/drawing/2014/main" val="2926033436"/>
                    </a:ext>
                  </a:extLst>
                </a:gridCol>
              </a:tblGrid>
              <a:tr h="557420">
                <a:tc>
                  <a:txBody>
                    <a:bodyPr/>
                    <a:lstStyle/>
                    <a:p>
                      <a:r>
                        <a:rPr lang="en-MX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MX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695521"/>
                  </a:ext>
                </a:extLst>
              </a:tr>
              <a:tr h="1464768"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6975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F0CCE142-8A01-2E43-A464-1194D79CB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021" y="2634889"/>
            <a:ext cx="1354620" cy="101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15825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6EF3A8-17A2-444C-96F5-B8A33C2F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1A2C77-7FA2-E949-B540-B86C724913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pic>
        <p:nvPicPr>
          <p:cNvPr id="6" name="Picture 5" descr="A close up of a screen&#10;&#10;Description automatically generated">
            <a:extLst>
              <a:ext uri="{FF2B5EF4-FFF2-40B4-BE49-F238E27FC236}">
                <a16:creationId xmlns:a16="http://schemas.microsoft.com/office/drawing/2014/main" id="{A0167A17-B2F6-CD45-A31A-949FCFA27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246" y="1447203"/>
            <a:ext cx="4608476" cy="1164780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id="{FB88050E-A610-FF4F-8498-7F6DD3636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1717" y="3064061"/>
            <a:ext cx="6132600" cy="1572439"/>
          </a:xfrm>
        </p:spPr>
        <p:txBody>
          <a:bodyPr/>
          <a:lstStyle/>
          <a:p>
            <a:r>
              <a:rPr lang="es-ES" sz="1400" dirty="0"/>
              <a:t>Estados: Donde esta Mario (s1…..s6)</a:t>
            </a:r>
            <a:endParaRPr lang="es-MX" sz="1400" dirty="0"/>
          </a:p>
          <a:p>
            <a:r>
              <a:rPr lang="es-MX" sz="1400" dirty="0"/>
              <a:t>Acciones: Izquierda o Derecha</a:t>
            </a:r>
          </a:p>
          <a:p>
            <a:r>
              <a:rPr lang="es-MX" sz="1400" dirty="0"/>
              <a:t>Recompensas:</a:t>
            </a:r>
          </a:p>
          <a:p>
            <a:pPr lvl="1"/>
            <a:r>
              <a:rPr lang="es-MX" sz="1400" dirty="0"/>
              <a:t>+1 si esta en s1</a:t>
            </a:r>
          </a:p>
          <a:p>
            <a:pPr lvl="1"/>
            <a:r>
              <a:rPr lang="es-MX" sz="1400" dirty="0"/>
              <a:t>+10 si esta en s6</a:t>
            </a:r>
          </a:p>
          <a:p>
            <a:pPr lvl="1"/>
            <a:r>
              <a:rPr lang="es-MX" sz="1400" dirty="0"/>
              <a:t>0 en los demas estados</a:t>
            </a:r>
          </a:p>
          <a:p>
            <a:pPr lvl="1"/>
            <a:endParaRPr lang="es-MX" sz="1400" dirty="0"/>
          </a:p>
        </p:txBody>
      </p:sp>
    </p:spTree>
    <p:extLst>
      <p:ext uri="{BB962C8B-B14F-4D97-AF65-F5344CB8AC3E}">
        <p14:creationId xmlns:p14="http://schemas.microsoft.com/office/powerpoint/2010/main" val="222809472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BDC0EC-DFD2-4E4A-98E8-343146F26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Componentes de  un algoritmo de RL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21185E-B12B-4F45-B42E-A6F04D954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Modelo</a:t>
            </a:r>
          </a:p>
          <a:p>
            <a:r>
              <a:rPr lang="en-MX" dirty="0"/>
              <a:t>Politica</a:t>
            </a:r>
          </a:p>
          <a:p>
            <a:r>
              <a:rPr lang="en-MX" dirty="0"/>
              <a:t>Función de Valor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BC8BCAE-BFC1-0A4C-AA4E-6DAA42C6D0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12935886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3A676-D12F-4C42-AC19-CCD15FA82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Modelo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48FD0DD-4106-AC45-AC41-3A6DB41A6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327350"/>
            <a:ext cx="7000655" cy="3145500"/>
          </a:xfrm>
        </p:spPr>
        <p:txBody>
          <a:bodyPr/>
          <a:lstStyle/>
          <a:p>
            <a:r>
              <a:rPr lang="en-MX" sz="2000" dirty="0"/>
              <a:t>Representación del agente de como se modifica el mundo dadas las acciones del agente.</a:t>
            </a:r>
          </a:p>
          <a:p>
            <a:pPr lvl="1"/>
            <a:r>
              <a:rPr lang="en-MX" sz="2000" dirty="0"/>
              <a:t>Modelo de Transición: Cómo se modifica el estado dada una acción.</a:t>
            </a:r>
          </a:p>
          <a:p>
            <a:pPr lvl="1"/>
            <a:r>
              <a:rPr lang="en-MX" sz="2000" dirty="0"/>
              <a:t>Modelo de Recompensa: Que recompensa se recibe dado un estado y una acción.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B80937-7E1F-ED4A-A139-93AEAB1F05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21081681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3F2A48-4A3A-1E44-A574-2C23D32E4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A1035E4-2F0D-D245-8D23-CAD33CD9D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3040256"/>
            <a:ext cx="6132600" cy="666394"/>
          </a:xfrm>
        </p:spPr>
        <p:txBody>
          <a:bodyPr/>
          <a:lstStyle/>
          <a:p>
            <a:r>
              <a:rPr lang="en-MX" dirty="0"/>
              <a:t>Los números arriba son el modelo de recompensa.</a:t>
            </a:r>
          </a:p>
          <a:p>
            <a:r>
              <a:rPr lang="en-MX" dirty="0"/>
              <a:t>Modelo de Transición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C97967-10A9-3F4B-B651-28AC1BD19A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1D47F38B-21C5-DF4C-A558-1E9FD3FF25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638085"/>
              </p:ext>
            </p:extLst>
          </p:nvPr>
        </p:nvGraphicFramePr>
        <p:xfrm>
          <a:off x="1552354" y="1624779"/>
          <a:ext cx="6039292" cy="990737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006549">
                  <a:extLst>
                    <a:ext uri="{9D8B030D-6E8A-4147-A177-3AD203B41FA5}">
                      <a16:colId xmlns:a16="http://schemas.microsoft.com/office/drawing/2014/main" val="3711358583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858241144"/>
                    </a:ext>
                  </a:extLst>
                </a:gridCol>
                <a:gridCol w="1275359">
                  <a:extLst>
                    <a:ext uri="{9D8B030D-6E8A-4147-A177-3AD203B41FA5}">
                      <a16:colId xmlns:a16="http://schemas.microsoft.com/office/drawing/2014/main" val="1223496923"/>
                    </a:ext>
                  </a:extLst>
                </a:gridCol>
                <a:gridCol w="989045">
                  <a:extLst>
                    <a:ext uri="{9D8B030D-6E8A-4147-A177-3AD203B41FA5}">
                      <a16:colId xmlns:a16="http://schemas.microsoft.com/office/drawing/2014/main" val="4278745927"/>
                    </a:ext>
                  </a:extLst>
                </a:gridCol>
                <a:gridCol w="755241">
                  <a:extLst>
                    <a:ext uri="{9D8B030D-6E8A-4147-A177-3AD203B41FA5}">
                      <a16:colId xmlns:a16="http://schemas.microsoft.com/office/drawing/2014/main" val="2788661234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926033436"/>
                    </a:ext>
                  </a:extLst>
                </a:gridCol>
              </a:tblGrid>
              <a:tr h="261035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695521"/>
                  </a:ext>
                </a:extLst>
              </a:tr>
              <a:tr h="685937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6975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A8DDA6A-CDF9-C24B-805C-6719DA9334ED}"/>
                  </a:ext>
                </a:extLst>
              </p:cNvPr>
              <p:cNvSpPr txBox="1"/>
              <p:nvPr/>
            </p:nvSpPr>
            <p:spPr>
              <a:xfrm>
                <a:off x="3560475" y="4131390"/>
                <a:ext cx="351615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s-ES" sz="1800" b="0" dirty="0"/>
                  <a:t>0.5 = </a:t>
                </a:r>
                <a14:m>
                  <m:oMath xmlns:m="http://schemas.openxmlformats.org/officeDocument/2006/math"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1|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1, 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𝑚𝑜𝑣𝑖𝑜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𝑑𝑒𝑟𝑒𝑐h𝑎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sz="1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A8DDA6A-CDF9-C24B-805C-6719DA9334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0475" y="4131390"/>
                <a:ext cx="3516155" cy="276999"/>
              </a:xfrm>
              <a:prstGeom prst="rect">
                <a:avLst/>
              </a:prstGeom>
              <a:blipFill>
                <a:blip r:embed="rId2"/>
                <a:stretch>
                  <a:fillRect l="-3597" t="-21739" r="-2158" b="-47826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0104540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Política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dirty="0"/>
                  <a:t>Una política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</a:rPr>
                      <m:t>π</m:t>
                    </m:r>
                  </m:oMath>
                </a14:m>
                <a:r>
                  <a:rPr lang="es-MX" dirty="0"/>
                  <a:t>) es una función de S a A que específica que acción tomar en cada estado.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MX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s-MX" dirty="0"/>
                  <a:t> mapeo de estados a acciones.</a:t>
                </a:r>
              </a:p>
              <a:p>
                <a:r>
                  <a:rPr lang="es-MX" dirty="0"/>
                  <a:t>Objetivo: Encontrar la política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MX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MX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s-MX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s-MX" dirty="0"/>
                  <a:t>que maximiza la recompensa cumulativa</a:t>
                </a:r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9574990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8662F4-D0D6-A640-BBDC-4771B46D5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Politica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365FB217-E37C-7744-9C8E-778464DB52A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MX" dirty="0"/>
                  <a:t>Politica deterministica: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endParaRPr lang="en-MX" dirty="0"/>
              </a:p>
              <a:p>
                <a:r>
                  <a:rPr lang="en-MX" dirty="0"/>
                  <a:t>Política estocástica: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ES" i="1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s-E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MX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365FB217-E37C-7744-9C8E-778464DB52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60313D-3B02-D146-84AF-5A586061D3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57329343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AE1FE9-EAC5-FE46-BE6C-C63E61F1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Política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20EBC40-9430-F44F-A4AF-0069A6E8632C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14275" y="3706648"/>
                <a:ext cx="6132600" cy="766201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0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20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𝑀𝑜𝑣𝑒𝑟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𝑑𝑒𝑟𝑒𝑐h𝑎</m:t>
                    </m:r>
                  </m:oMath>
                </a14:m>
                <a:endParaRPr lang="en-MX" sz="2000" dirty="0"/>
              </a:p>
              <a:p>
                <a:r>
                  <a:rPr lang="en-MX" sz="2000" dirty="0"/>
                  <a:t>Es esta política estocástica o determinística?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20EBC40-9430-F44F-A4AF-0069A6E8632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14275" y="3706648"/>
                <a:ext cx="6132600" cy="766201"/>
              </a:xfrm>
              <a:blipFill>
                <a:blip r:embed="rId2"/>
                <a:stretch>
                  <a:fillRect l="-620" t="-14754" b="-27869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AA8CBB-4F9C-E54A-BFE4-BDA947C63B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id="{43DED88B-D2CD-0448-BCB5-853B5BB1F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066" y="1447202"/>
            <a:ext cx="5758656" cy="1455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5202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552BA-33A9-8F4A-AE0C-64573556E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Funcion de valor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57AB92-B29A-3A49-BF2B-DF68D0B788F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n-MX" dirty="0"/>
                  <a:t>Función de Valor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r>
                      <a:rPr lang="es-ES" b="0" i="1" smtClean="0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en-MX" dirty="0"/>
                  <a:t> Esta es la suma esperada con “descuentos” utilizando la politica </a:t>
                </a:r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en-MX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57AB92-B29A-3A49-BF2B-DF68D0B788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CBBEC-643E-B847-858B-6A3DC9E020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362925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Examen Final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Entrega de Proyecto y Examen?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8613917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AA0A1-DA0F-6E49-951B-CABC29210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Función de valor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0A16A0F0-F5FE-2A43-B4B9-F41133BC001F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E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r>
                      <a:rPr lang="es-E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s-E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d>
                          <m:dPr>
                            <m:ctrlPr>
                              <a:rPr lang="es-E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s-E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+…|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MX" dirty="0"/>
              </a:p>
              <a:p>
                <a:pPr lvl="1"/>
                <a:r>
                  <a:rPr lang="en-MX" dirty="0"/>
                  <a:t>El factor de descuento controla futuros y presentes recompensas.</a:t>
                </a:r>
              </a:p>
              <a:p>
                <a:r>
                  <a:rPr lang="en-MX" dirty="0"/>
                  <a:t>Nos permite saber que tan buena o mala es una combinación de estados y acciones.</a:t>
                </a:r>
              </a:p>
              <a:p>
                <a:r>
                  <a:rPr lang="en-MX" dirty="0"/>
                  <a:t>Nos permite comparar políticas.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0A16A0F0-F5FE-2A43-B4B9-F41133BC0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 b="-3226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2622D8B-E8A2-BC49-B26F-6536040852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884915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8E4FA-36CB-7846-B71C-9C6BA2538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4C2B7A3-FB25-C043-A5B0-FB05351DA6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Factor gamma =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96FD987-07FF-FD48-A8CF-5E8064298A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86696E70-4A33-694E-A709-FFB75A836A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561807"/>
              </p:ext>
            </p:extLst>
          </p:nvPr>
        </p:nvGraphicFramePr>
        <p:xfrm>
          <a:off x="1435396" y="1327350"/>
          <a:ext cx="6039292" cy="990737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006549">
                  <a:extLst>
                    <a:ext uri="{9D8B030D-6E8A-4147-A177-3AD203B41FA5}">
                      <a16:colId xmlns:a16="http://schemas.microsoft.com/office/drawing/2014/main" val="3711358583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858241144"/>
                    </a:ext>
                  </a:extLst>
                </a:gridCol>
                <a:gridCol w="1275359">
                  <a:extLst>
                    <a:ext uri="{9D8B030D-6E8A-4147-A177-3AD203B41FA5}">
                      <a16:colId xmlns:a16="http://schemas.microsoft.com/office/drawing/2014/main" val="1223496923"/>
                    </a:ext>
                  </a:extLst>
                </a:gridCol>
                <a:gridCol w="989045">
                  <a:extLst>
                    <a:ext uri="{9D8B030D-6E8A-4147-A177-3AD203B41FA5}">
                      <a16:colId xmlns:a16="http://schemas.microsoft.com/office/drawing/2014/main" val="4278745927"/>
                    </a:ext>
                  </a:extLst>
                </a:gridCol>
                <a:gridCol w="755241">
                  <a:extLst>
                    <a:ext uri="{9D8B030D-6E8A-4147-A177-3AD203B41FA5}">
                      <a16:colId xmlns:a16="http://schemas.microsoft.com/office/drawing/2014/main" val="2788661234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926033436"/>
                    </a:ext>
                  </a:extLst>
                </a:gridCol>
              </a:tblGrid>
              <a:tr h="261035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695521"/>
                  </a:ext>
                </a:extLst>
              </a:tr>
              <a:tr h="685937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V =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69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4702208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DDDA6B-B83C-DE4B-86C6-64DD758D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Evaluación y 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011879-289C-7A4E-84B8-C9E3C4242A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Evaluación:</a:t>
            </a:r>
          </a:p>
          <a:p>
            <a:pPr lvl="1"/>
            <a:r>
              <a:rPr lang="en-MX" dirty="0"/>
              <a:t>Estimar el valor de una política</a:t>
            </a:r>
          </a:p>
          <a:p>
            <a:r>
              <a:rPr lang="en-MX" dirty="0"/>
              <a:t>Contro:</a:t>
            </a:r>
          </a:p>
          <a:p>
            <a:pPr lvl="1"/>
            <a:r>
              <a:rPr lang="en-MX" dirty="0"/>
              <a:t>Optimizar y encontrar la mejor política.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93F6F56-79CD-2D42-B824-339B4135E2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008768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CA0B89-8B38-7F4A-B319-066B0EC7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Evaluación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5910EAC-22B9-DA47-AEA9-DE48B819F455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14275" y="3442563"/>
                <a:ext cx="6132600" cy="528171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𝑀𝑜𝑣𝑒𝑟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h𝑎𝑐𝑖𝑎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𝑑𝑒𝑟𝑒𝑐h𝑎</m:t>
                    </m:r>
                  </m:oMath>
                </a14:m>
                <a:endParaRPr lang="en-MX" sz="1600" dirty="0"/>
              </a:p>
              <a:p>
                <a:r>
                  <a:rPr lang="en-MX" sz="1600" dirty="0"/>
                  <a:t>Factor de descuento = 0</a:t>
                </a:r>
              </a:p>
              <a:p>
                <a:r>
                  <a:rPr lang="en-MX" sz="1600" dirty="0"/>
                  <a:t>Cual es el valor?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16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r>
                      <a:rPr lang="es-ES" sz="1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s-E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s-E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s-ES" sz="1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d>
                          <m:dPr>
                            <m:ctrlPr>
                              <a:rPr lang="es-E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E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s-E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+…|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en-MX" sz="1600" dirty="0"/>
              </a:p>
              <a:p>
                <a:pPr lvl="1"/>
                <a:endParaRPr lang="en-MX" sz="16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5910EAC-22B9-DA47-AEA9-DE48B819F4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14275" y="3442563"/>
                <a:ext cx="6132600" cy="528171"/>
              </a:xfrm>
              <a:blipFill>
                <a:blip r:embed="rId2"/>
                <a:stretch>
                  <a:fillRect l="-620" t="-139535" b="-7907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100F082-A557-664A-85BC-0C907A4BA7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31D3BA7-E8E5-9844-A3AB-D9E556F6C8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392726"/>
              </p:ext>
            </p:extLst>
          </p:nvPr>
        </p:nvGraphicFramePr>
        <p:xfrm>
          <a:off x="1552354" y="1624779"/>
          <a:ext cx="6039292" cy="990737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006549">
                  <a:extLst>
                    <a:ext uri="{9D8B030D-6E8A-4147-A177-3AD203B41FA5}">
                      <a16:colId xmlns:a16="http://schemas.microsoft.com/office/drawing/2014/main" val="3711358583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858241144"/>
                    </a:ext>
                  </a:extLst>
                </a:gridCol>
                <a:gridCol w="1275359">
                  <a:extLst>
                    <a:ext uri="{9D8B030D-6E8A-4147-A177-3AD203B41FA5}">
                      <a16:colId xmlns:a16="http://schemas.microsoft.com/office/drawing/2014/main" val="1223496923"/>
                    </a:ext>
                  </a:extLst>
                </a:gridCol>
                <a:gridCol w="989045">
                  <a:extLst>
                    <a:ext uri="{9D8B030D-6E8A-4147-A177-3AD203B41FA5}">
                      <a16:colId xmlns:a16="http://schemas.microsoft.com/office/drawing/2014/main" val="4278745927"/>
                    </a:ext>
                  </a:extLst>
                </a:gridCol>
                <a:gridCol w="755241">
                  <a:extLst>
                    <a:ext uri="{9D8B030D-6E8A-4147-A177-3AD203B41FA5}">
                      <a16:colId xmlns:a16="http://schemas.microsoft.com/office/drawing/2014/main" val="2788661234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val="2926033436"/>
                    </a:ext>
                  </a:extLst>
                </a:gridCol>
              </a:tblGrid>
              <a:tr h="261035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695521"/>
                  </a:ext>
                </a:extLst>
              </a:tr>
              <a:tr h="685937"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MX" dirty="0"/>
                        <a:t>-&gt;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7656975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882718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31C9B-127E-9B4A-902E-093E9791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016F3-1634-6041-84EE-DFDFAFAD4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Cual es la política que optimiza V?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C2F97-1801-8B4C-9B90-C3EAB412D9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710271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45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996" y="1449977"/>
            <a:ext cx="4466577" cy="2179048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5232088" y="1949894"/>
            <a:ext cx="2717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Cada Transición tiene una recompensa negativa r =  1</a:t>
            </a:r>
          </a:p>
        </p:txBody>
      </p:sp>
    </p:spTree>
    <p:extLst>
      <p:ext uri="{BB962C8B-B14F-4D97-AF65-F5344CB8AC3E}">
        <p14:creationId xmlns:p14="http://schemas.microsoft.com/office/powerpoint/2010/main" val="382199242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Politica</a:t>
            </a:r>
            <a:r>
              <a:rPr lang="es-MX" dirty="0"/>
              <a:t> aleatoria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46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959" y="1862173"/>
            <a:ext cx="2732016" cy="236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607416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32C5D-A5AF-234D-ACB0-2BA55422AE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Nuevo Temario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15553D-8FFA-2C4C-8B4F-7721EEEC8B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sz="1800" dirty="0"/>
              <a:t>Procesos de D</a:t>
            </a:r>
            <a:r>
              <a:rPr lang="en-US" sz="1800" dirty="0"/>
              <a:t>e</a:t>
            </a:r>
            <a:r>
              <a:rPr lang="en-MX" sz="1800" dirty="0"/>
              <a:t>cisión de Markov y Planeación</a:t>
            </a:r>
          </a:p>
          <a:p>
            <a:r>
              <a:rPr lang="en-MX" sz="1800" dirty="0"/>
              <a:t>Evaluación de políticas sin modelo</a:t>
            </a:r>
          </a:p>
          <a:p>
            <a:r>
              <a:rPr lang="en-MX" sz="1800" dirty="0"/>
              <a:t>Optimización sin modelo</a:t>
            </a:r>
          </a:p>
          <a:p>
            <a:r>
              <a:rPr lang="en-MX" sz="1800" dirty="0"/>
              <a:t>RL y Deep Learning</a:t>
            </a:r>
          </a:p>
          <a:p>
            <a:r>
              <a:rPr lang="en-MX" sz="1800" dirty="0"/>
              <a:t>Busqueda de Políticas</a:t>
            </a:r>
          </a:p>
          <a:p>
            <a:r>
              <a:rPr lang="en-MX" sz="1800" dirty="0"/>
              <a:t>Exploración</a:t>
            </a:r>
          </a:p>
          <a:p>
            <a:r>
              <a:rPr lang="en-MX" sz="1800" dirty="0"/>
              <a:t>(Tal Vez) Tópicos avanzados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4A8CB70-E2CF-6A41-AB80-CFF2FD1F6BF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607936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Reinforcement</a:t>
            </a:r>
            <a:r>
              <a:rPr lang="es-MX" dirty="0"/>
              <a:t>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130510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14F089B-FC88-45F4-B62F-23F3AD138838}"/>
                  </a:ext>
                </a:extLst>
              </p14:cNvPr>
              <p14:cNvContentPartPr/>
              <p14:nvPr/>
            </p14:nvContentPartPr>
            <p14:xfrm>
              <a:off x="2710800" y="1848960"/>
              <a:ext cx="201600" cy="30276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14F089B-FC88-45F4-B62F-23F3AD138838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701440" y="1839600"/>
                <a:ext cx="220320" cy="321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48183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05549" y="224681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61441" y="266768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D7426AF-0AF4-4E19-BC39-35697B385E10}"/>
                  </a:ext>
                </a:extLst>
              </p14:cNvPr>
              <p14:cNvContentPartPr/>
              <p14:nvPr/>
            </p14:nvContentPartPr>
            <p14:xfrm>
              <a:off x="1523880" y="2695320"/>
              <a:ext cx="6333480" cy="48672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D7426AF-0AF4-4E19-BC39-35697B385E10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514520" y="2685960"/>
                <a:ext cx="6352200" cy="505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035407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05549" y="224681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61441" y="266768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p:cxnSp>
        <p:nvCxnSpPr>
          <p:cNvPr id="13" name="Conector curvado 12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766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2417744" y="2599510"/>
            <a:ext cx="1391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Recompensa </a:t>
            </a:r>
            <a:r>
              <a:rPr lang="es-MX" dirty="0" err="1"/>
              <a:t>r</a:t>
            </a:r>
            <a:r>
              <a:rPr lang="es-MX" sz="1200" dirty="0" err="1"/>
              <a:t>t</a:t>
            </a:r>
            <a:endParaRPr lang="es-MX" dirty="0"/>
          </a:p>
        </p:txBody>
      </p:sp>
      <p:sp>
        <p:nvSpPr>
          <p:cNvPr id="15" name="Rectángulo 14"/>
          <p:cNvSpPr/>
          <p:nvPr/>
        </p:nvSpPr>
        <p:spPr>
          <a:xfrm>
            <a:off x="2417744" y="2821577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Siguiente Estado S</a:t>
            </a:r>
            <a:r>
              <a:rPr lang="es-MX" sz="1200" dirty="0"/>
              <a:t>t+1</a:t>
            </a:r>
            <a:endParaRPr lang="es-MX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F9B9FAC4-9DFF-46A3-9F4A-181BC4F83EF3}"/>
                  </a:ext>
                </a:extLst>
              </p14:cNvPr>
              <p14:cNvContentPartPr/>
              <p14:nvPr/>
            </p14:nvContentPartPr>
            <p14:xfrm>
              <a:off x="1344600" y="1420560"/>
              <a:ext cx="7242120" cy="180000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F9B9FAC4-9DFF-46A3-9F4A-181BC4F83EF3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35240" y="1411200"/>
                <a:ext cx="7260840" cy="181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62493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817" y="1763486"/>
            <a:ext cx="2262585" cy="2511751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693341" y="1763486"/>
            <a:ext cx="545213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Objetivo: Balancear un péndulo sobre un auto</a:t>
            </a:r>
          </a:p>
          <a:p>
            <a:r>
              <a:rPr lang="es-MX" dirty="0"/>
              <a:t>Estado: Ángulo, Velocidad angular, Posición, Velocidad Horizontal</a:t>
            </a:r>
          </a:p>
          <a:p>
            <a:r>
              <a:rPr lang="es-MX" dirty="0"/>
              <a:t>Acción: Fuerza F aplicada al auto</a:t>
            </a:r>
          </a:p>
          <a:p>
            <a:r>
              <a:rPr lang="es-MX" dirty="0"/>
              <a:t>Recompensa: 1 en cada t si el péndulo esta derecho (</a:t>
            </a:r>
            <a:r>
              <a:rPr lang="el-GR" dirty="0"/>
              <a:t>Θ</a:t>
            </a:r>
            <a:r>
              <a:rPr lang="es-MX" dirty="0"/>
              <a:t> = 0)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00A483B2-76EB-4C38-8758-A772A9D1209B}"/>
                  </a:ext>
                </a:extLst>
              </p14:cNvPr>
              <p14:cNvContentPartPr/>
              <p14:nvPr/>
            </p14:nvContentPartPr>
            <p14:xfrm>
              <a:off x="337320" y="1813320"/>
              <a:ext cx="8292960" cy="2668320"/>
            </p14:xfrm>
          </p:contentPart>
        </mc:Choice>
        <mc:Fallback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00A483B2-76EB-4C38-8758-A772A9D1209B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27960" y="1803960"/>
                <a:ext cx="8311680" cy="2687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2571298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16055</TotalTime>
  <Words>1137</Words>
  <Application>Microsoft Office PowerPoint</Application>
  <PresentationFormat>On-screen Show (16:9)</PresentationFormat>
  <Paragraphs>255</Paragraphs>
  <Slides>47</Slides>
  <Notes>2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Roboto Condensed Light</vt:lpstr>
      <vt:lpstr>Arvo</vt:lpstr>
      <vt:lpstr>Roboto Condensed</vt:lpstr>
      <vt:lpstr>Cambria Math</vt:lpstr>
      <vt:lpstr>Arial</vt:lpstr>
      <vt:lpstr>Salerio template</vt:lpstr>
      <vt:lpstr>Inteligencia Artificial</vt:lpstr>
      <vt:lpstr>Anuncios</vt:lpstr>
      <vt:lpstr>PowerPoint Presentation</vt:lpstr>
      <vt:lpstr>Examen Final</vt:lpstr>
      <vt:lpstr>Reinforcement Learning</vt:lpstr>
      <vt:lpstr>PowerPoint Presentation</vt:lpstr>
      <vt:lpstr>PowerPoint Presentation</vt:lpstr>
      <vt:lpstr>PowerPoint Presentation</vt:lpstr>
      <vt:lpstr>Ejemplos</vt:lpstr>
      <vt:lpstr>PowerPoint Presentation</vt:lpstr>
      <vt:lpstr>PowerPoint Presentation</vt:lpstr>
      <vt:lpstr>Como lo formalizamos matemáticamente</vt:lpstr>
      <vt:lpstr>Historia</vt:lpstr>
      <vt:lpstr>Referencia Wiki</vt:lpstr>
      <vt:lpstr>Notación</vt:lpstr>
      <vt:lpstr>Procesos de Decisión de Markov</vt:lpstr>
      <vt:lpstr>MDP</vt:lpstr>
      <vt:lpstr>PowerPoint Presentation</vt:lpstr>
      <vt:lpstr>Que involucra aprendizaje reeforzado</vt:lpstr>
      <vt:lpstr>Optimización</vt:lpstr>
      <vt:lpstr>Optimización</vt:lpstr>
      <vt:lpstr>Consecuencias atrasadas</vt:lpstr>
      <vt:lpstr>Consecuencias atrasadas</vt:lpstr>
      <vt:lpstr>Consecuencias atrasadas</vt:lpstr>
      <vt:lpstr>Exploración</vt:lpstr>
      <vt:lpstr>Exploración</vt:lpstr>
      <vt:lpstr>Política</vt:lpstr>
      <vt:lpstr>Política</vt:lpstr>
      <vt:lpstr>Politica</vt:lpstr>
      <vt:lpstr>Generalización</vt:lpstr>
      <vt:lpstr>Modelo de RL</vt:lpstr>
      <vt:lpstr>PowerPoint Presentation</vt:lpstr>
      <vt:lpstr>Componentes de  un algoritmo de RL</vt:lpstr>
      <vt:lpstr>Modelo</vt:lpstr>
      <vt:lpstr>PowerPoint Presentation</vt:lpstr>
      <vt:lpstr>Política</vt:lpstr>
      <vt:lpstr>Politica</vt:lpstr>
      <vt:lpstr>Política</vt:lpstr>
      <vt:lpstr>Funcion de valor</vt:lpstr>
      <vt:lpstr>Función de valor</vt:lpstr>
      <vt:lpstr>PowerPoint Presentation</vt:lpstr>
      <vt:lpstr>Evaluación y Control</vt:lpstr>
      <vt:lpstr>Evaluación</vt:lpstr>
      <vt:lpstr>Control</vt:lpstr>
      <vt:lpstr>Ejemplo</vt:lpstr>
      <vt:lpstr>Politica aleatoria</vt:lpstr>
      <vt:lpstr>Nuevo Temario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FELIPE PALAFOX NOVACK</cp:lastModifiedBy>
  <cp:revision>99</cp:revision>
  <dcterms:modified xsi:type="dcterms:W3CDTF">2021-03-21T07:11:00Z</dcterms:modified>
</cp:coreProperties>
</file>